
<file path=[Content_Types].xml><?xml version="1.0" encoding="utf-8"?>
<Types xmlns="http://schemas.openxmlformats.org/package/2006/content-types">
  <Override PartName="/ppt/notesSlides/notesSlide2.xml" ContentType="application/vnd.openxmlformats-officedocument.presentationml.notesSlide+xml"/>
  <Override PartName="/ppt/diagrams/colors22.xml" ContentType="application/vnd.openxmlformats-officedocument.drawingml.diagramColors+xml"/>
  <Override PartName="/ppt/diagrams/colors11.xml" ContentType="application/vnd.openxmlformats-officedocument.drawingml.diagramColors+xml"/>
  <Override PartName="/ppt/diagrams/data24.xml" ContentType="application/vnd.openxmlformats-officedocument.drawingml.diagramData+xml"/>
  <Override PartName="/ppt/slides/slide25.xml" ContentType="application/vnd.openxmlformats-officedocument.presentationml.slide+xml"/>
  <Override PartName="/ppt/slideLayouts/slideLayout2.xml" ContentType="application/vnd.openxmlformats-officedocument.presentationml.slideLayout+xml"/>
  <Override PartName="/ppt/diagrams/layout9.xml" ContentType="application/vnd.openxmlformats-officedocument.drawingml.diagramLayout+xml"/>
  <Override PartName="/ppt/diagrams/data13.xml" ContentType="application/vnd.openxmlformats-officedocument.drawingml.diagramData+xml"/>
  <Override PartName="/ppt/diagrams/quickStyle28.xml" ContentType="application/vnd.openxmlformats-officedocument.drawingml.diagramStyle+xml"/>
  <Override PartName="/ppt/diagrams/drawing29.xml" ContentType="application/vnd.ms-office.drawingml.diagramDrawing+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diagrams/quickStyle17.xml" ContentType="application/vnd.openxmlformats-officedocument.drawingml.diagramStyle+xml"/>
  <Override PartName="/ppt/diagrams/drawing18.xml" ContentType="application/vnd.ms-office.drawingml.diagramDrawing+xml"/>
  <Override PartName="/ppt/notesSlides/notesSlide16.xml" ContentType="application/vnd.openxmlformats-officedocument.presentationml.notesSlide+xml"/>
  <Override PartName="/ppt/tableStyles.xml" ContentType="application/vnd.openxmlformats-officedocument.presentationml.tableStyles+xml"/>
  <Override PartName="/ppt/diagrams/layout17.xml" ContentType="application/vnd.openxmlformats-officedocument.drawingml.diagramLayout+xml"/>
  <Override PartName="/ppt/diagrams/layout28.xml" ContentType="application/vnd.openxmlformats-officedocument.drawingml.diagramLayout+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diagrams/quickStyle20.xml" ContentType="application/vnd.openxmlformats-officedocument.drawingml.diagramStyle+xml"/>
  <Override PartName="/ppt/diagrams/drawing21.xml" ContentType="application/vnd.ms-office.drawingml.diagramDrawing+xml"/>
  <Override PartName="/ppt/diagrams/colors27.xml" ContentType="application/vnd.openxmlformats-officedocument.drawingml.diagramColors+xml"/>
  <Override PartName="/ppt/diagrams/data29.xml" ContentType="application/vnd.openxmlformats-officedocument.drawingml.diagramData+xml"/>
  <Override PartName="/ppt/diagrams/colors4.xml" ContentType="application/vnd.openxmlformats-officedocument.drawingml.diagramColors+xml"/>
  <Override PartName="/ppt/diagrams/drawing10.xml" ContentType="application/vnd.ms-office.drawingml.diagramDrawing+xml"/>
  <Override PartName="/ppt/diagrams/colors16.xml" ContentType="application/vnd.openxmlformats-officedocument.drawingml.diagramColors+xml"/>
  <Override PartName="/ppt/diagrams/data18.xml" ContentType="application/vnd.openxmlformats-officedocument.drawingml.diagramData+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diagrams/drawing3.xml" ContentType="application/vnd.ms-office.drawingml.diagramDrawing+xml"/>
  <Override PartName="/ppt/diagrams/colors12.xml" ContentType="application/vnd.openxmlformats-officedocument.drawingml.diagramColors+xml"/>
  <Override PartName="/ppt/diagrams/layout20.xml" ContentType="application/vnd.openxmlformats-officedocument.drawingml.diagramLayout+xml"/>
  <Override PartName="/ppt/diagrams/colors23.xml" ContentType="application/vnd.openxmlformats-officedocument.drawingml.diagramColors+xml"/>
  <Override PartName="/ppt/diagrams/data25.xml" ContentType="application/vnd.openxmlformats-officedocument.drawingml.diagramData+xml"/>
  <Override PartName="/ppt/slides/slide26.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diagrams/quickStyle3.xml" ContentType="application/vnd.openxmlformats-officedocument.drawingml.diagramStyle+xml"/>
  <Override PartName="/ppt/diagrams/data14.xml" ContentType="application/vnd.openxmlformats-officedocument.drawingml.diagramData+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Override PartName="/ppt/diagrams/drawing19.xml" ContentType="application/vnd.ms-office.drawingml.diagramDrawing+xml"/>
  <Override PartName="/ppt/notesSlides/notesSlide17.xml" ContentType="application/vnd.openxmlformats-officedocument.presentationml.notesSlide+xml"/>
  <Override PartName="/ppt/diagrams/data21.xml" ContentType="application/vnd.openxmlformats-officedocument.drawingml.diagramData+xml"/>
  <Override PartName="/ppt/diagrams/quickStyle29.xml" ContentType="application/vnd.openxmlformats-officedocument.drawingml.diagramStyle+xml"/>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14.xml" ContentType="application/vnd.openxmlformats-officedocument.presentationml.slideLayout+xml"/>
  <Override PartName="/ppt/diagrams/layout6.xml" ContentType="application/vnd.openxmlformats-officedocument.drawingml.diagramLayout+xml"/>
  <Override PartName="/ppt/diagrams/data10.xml" ContentType="application/vnd.openxmlformats-officedocument.drawingml.diagramData+xml"/>
  <Override PartName="/ppt/diagrams/quickStyle18.xml" ContentType="application/vnd.openxmlformats-officedocument.drawingml.diagramStyle+xml"/>
  <Override PartName="/ppt/diagrams/layout29.xml" ContentType="application/vnd.openxmlformats-officedocument.drawingml.diagramLayout+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diagrams/data7.xml" ContentType="application/vnd.openxmlformats-officedocument.drawingml.diagramData+xml"/>
  <Override PartName="/ppt/diagrams/colors9.xml" ContentType="application/vnd.openxmlformats-officedocument.drawingml.diagramColors+xml"/>
  <Override PartName="/ppt/notesSlides/notesSlide13.xml" ContentType="application/vnd.openxmlformats-officedocument.presentationml.notesSlide+xml"/>
  <Override PartName="/ppt/diagrams/quickStyle14.xml" ContentType="application/vnd.openxmlformats-officedocument.drawingml.diagramStyle+xml"/>
  <Override PartName="/ppt/diagrams/drawing15.xml" ContentType="application/vnd.ms-office.drawingml.diagramDrawing+xml"/>
  <Override PartName="/ppt/diagrams/layout18.xml" ContentType="application/vnd.openxmlformats-officedocument.drawingml.diagramLayout+xml"/>
  <Override PartName="/ppt/diagrams/quickStyle25.xml" ContentType="application/vnd.openxmlformats-officedocument.drawingml.diagramStyle+xml"/>
  <Override PartName="/ppt/diagrams/drawing26.xml" ContentType="application/vnd.ms-office.drawingml.diagramDrawing+xml"/>
  <Override PartName="/ppt/slideLayouts/slideLayout10.xml" ContentType="application/vnd.openxmlformats-officedocument.presentationml.slideLayout+xml"/>
  <Override PartName="/ppt/diagrams/layout2.xml" ContentType="application/vnd.openxmlformats-officedocument.drawingml.diagramLayout+xml"/>
  <Override PartName="/ppt/notesSlides/notesSlide8.xml" ContentType="application/vnd.openxmlformats-officedocument.presentationml.notesSlide+xml"/>
  <Default Extension="gif" ContentType="image/gif"/>
  <Override PartName="/ppt/diagrams/drawing8.xml" ContentType="application/vnd.ms-office.drawingml.diagramDrawing+xml"/>
  <Override PartName="/ppt/diagrams/layout25.xml" ContentType="application/vnd.openxmlformats-officedocument.drawingml.diagramLayout+xml"/>
  <Override PartName="/ppt/diagrams/colors28.xml" ContentType="application/vnd.openxmlformats-officedocument.drawingml.diagramColors+xml"/>
  <Override PartName="/ppt/notesSlides/notesSlide20.xml" ContentType="application/vnd.openxmlformats-officedocument.presentationml.notesSlide+xml"/>
  <Override PartName="/ppt/diagrams/data3.xml" ContentType="application/vnd.openxmlformats-officedocument.drawingml.diagramData+xml"/>
  <Override PartName="/ppt/diagrams/colors5.xml" ContentType="application/vnd.openxmlformats-officedocument.drawingml.diagramColors+xml"/>
  <Override PartName="/ppt/diagrams/quickStyle8.xml" ContentType="application/vnd.openxmlformats-officedocument.drawingml.diagramStyle+xml"/>
  <Override PartName="/ppt/diagrams/quickStyle10.xml" ContentType="application/vnd.openxmlformats-officedocument.drawingml.diagramStyle+xml"/>
  <Override PartName="/ppt/diagrams/drawing11.xml" ContentType="application/vnd.ms-office.drawingml.diagramDrawing+xml"/>
  <Override PartName="/ppt/diagrams/layout14.xml" ContentType="application/vnd.openxmlformats-officedocument.drawingml.diagramLayout+xml"/>
  <Override PartName="/ppt/diagrams/colors17.xml" ContentType="application/vnd.openxmlformats-officedocument.drawingml.diagramColors+xml"/>
  <Override PartName="/ppt/diagrams/quickStyle21.xml" ContentType="application/vnd.openxmlformats-officedocument.drawingml.diagramStyle+xml"/>
  <Override PartName="/ppt/diagrams/drawing22.xml" ContentType="application/vnd.ms-office.drawingml.diagramDrawing+xml"/>
  <Override PartName="/ppt/notesSlides/notesSlide4.xml" ContentType="application/vnd.openxmlformats-officedocument.presentationml.notesSlide+xml"/>
  <Override PartName="/ppt/diagrams/drawing4.xml" ContentType="application/vnd.ms-office.drawingml.diagramDrawing+xml"/>
  <Override PartName="/ppt/diagrams/data19.xml" ContentType="application/vnd.openxmlformats-officedocument.drawingml.diagramData+xml"/>
  <Override PartName="/ppt/diagrams/layout21.xml" ContentType="application/vnd.openxmlformats-officedocument.drawingml.diagramLayout+xml"/>
  <Override PartName="/ppt/diagrams/colors24.xml" ContentType="application/vnd.openxmlformats-officedocument.drawingml.diagramColors+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diagrams/layout10.xml" ContentType="application/vnd.openxmlformats-officedocument.drawingml.diagramLayout+xml"/>
  <Override PartName="/ppt/diagrams/colors13.xml" ContentType="application/vnd.openxmlformats-officedocument.drawingml.diagramColors+xml"/>
  <Override PartName="/ppt/diagrams/data26.xml" ContentType="application/vnd.openxmlformats-officedocument.drawingml.diagramData+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diagrams/data15.xml" ContentType="application/vnd.openxmlformats-officedocument.drawingml.diagramData+xml"/>
  <Override PartName="/ppt/diagrams/colors20.xml" ContentType="application/vnd.openxmlformats-officedocument.drawingml.diagramColors+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diagrams/data11.xml" ContentType="application/vnd.openxmlformats-officedocument.drawingml.diagramData+xml"/>
  <Override PartName="/ppt/diagrams/quickStyle19.xml" ContentType="application/vnd.openxmlformats-officedocument.drawingml.diagramStyle+xml"/>
  <Override PartName="/ppt/diagrams/data22.xml" ContentType="application/vnd.openxmlformats-officedocument.drawingml.diagramData+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diagrams/layout7.xml" ContentType="application/vnd.openxmlformats-officedocument.drawingml.diagramLayout+xml"/>
  <Override PartName="/ppt/diagrams/data8.xml" ContentType="application/vnd.openxmlformats-officedocument.drawingml.diagramData+xml"/>
  <Override PartName="/ppt/diagrams/quickStyle26.xml" ContentType="application/vnd.openxmlformats-officedocument.drawingml.diagramStyle+xml"/>
  <Override PartName="/ppt/diagrams/drawing27.xml" ContentType="application/vnd.ms-office.drawingml.diagramDrawing+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diagrams/quickStyle15.xml" ContentType="application/vnd.openxmlformats-officedocument.drawingml.diagramStyle+xml"/>
  <Override PartName="/ppt/diagrams/drawing16.xml" ContentType="application/vnd.ms-office.drawingml.diagramDrawing+xml"/>
  <Override PartName="/ppt/diagrams/layout19.xml" ContentType="application/vnd.openxmlformats-officedocument.drawingml.diagramLayout+xml"/>
  <Override PartName="/ppt/diagrams/layout3.xml" ContentType="application/vnd.openxmlformats-officedocument.drawingml.diagramLayout+xml"/>
  <Override PartName="/ppt/notesSlides/notesSlide9.xml" ContentType="application/vnd.openxmlformats-officedocument.presentationml.notesSlide+xml"/>
  <Override PartName="/ppt/diagrams/data4.xml" ContentType="application/vnd.openxmlformats-officedocument.drawingml.diagramData+xml"/>
  <Override PartName="/ppt/diagrams/drawing9.xml" ContentType="application/vnd.ms-office.drawingml.diagramDrawing+xml"/>
  <Override PartName="/ppt/diagrams/layout15.xml" ContentType="application/vnd.openxmlformats-officedocument.drawingml.diagramLayout+xml"/>
  <Override PartName="/ppt/diagrams/quickStyle22.xml" ContentType="application/vnd.openxmlformats-officedocument.drawingml.diagramStyle+xml"/>
  <Override PartName="/ppt/diagrams/drawing23.xml" ContentType="application/vnd.ms-office.drawingml.diagramDrawing+xml"/>
  <Override PartName="/ppt/diagrams/layout26.xml" ContentType="application/vnd.openxmlformats-officedocument.drawingml.diagramLayout+xml"/>
  <Override PartName="/ppt/diagrams/colors29.xml" ContentType="application/vnd.openxmlformats-officedocument.drawingml.diagramColors+xml"/>
  <Override PartName="/ppt/notesSlides/notesSlide10.xml" ContentType="application/vnd.openxmlformats-officedocument.presentationml.notesSlide+xml"/>
  <Override PartName="/ppt/diagrams/colors6.xml" ContentType="application/vnd.openxmlformats-officedocument.drawingml.diagramColors+xml"/>
  <Override PartName="/ppt/diagrams/quickStyle9.xml" ContentType="application/vnd.openxmlformats-officedocument.drawingml.diagramStyle+xml"/>
  <Override PartName="/ppt/diagrams/quickStyle11.xml" ContentType="application/vnd.openxmlformats-officedocument.drawingml.diagramStyle+xml"/>
  <Override PartName="/ppt/diagrams/drawing12.xml" ContentType="application/vnd.ms-office.drawingml.diagramDrawing+xml"/>
  <Override PartName="/ppt/diagrams/colors18.xml" ContentType="application/vnd.openxmlformats-officedocument.drawingml.diagramColors+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drawing5.xml" ContentType="application/vnd.ms-office.drawingml.diagramDrawing+xml"/>
  <Override PartName="/ppt/diagrams/layout11.xml" ContentType="application/vnd.openxmlformats-officedocument.drawingml.diagramLayout+xml"/>
  <Override PartName="/ppt/diagrams/colors14.xml" ContentType="application/vnd.openxmlformats-officedocument.drawingml.diagramColors+xml"/>
  <Override PartName="/ppt/diagrams/layout22.xml" ContentType="application/vnd.openxmlformats-officedocument.drawingml.diagramLayout+xml"/>
  <Override PartName="/ppt/diagrams/colors25.xml" ContentType="application/vnd.openxmlformats-officedocument.drawingml.diagramColors+xml"/>
  <Override PartName="/ppt/diagrams/data27.xml" ContentType="application/vnd.openxmlformats-officedocument.drawingml.diagramData+xml"/>
  <Override PartName="/ppt/slideMasters/slideMaster2.xml" ContentType="application/vnd.openxmlformats-officedocument.presentationml.slideMaster+xml"/>
  <Override PartName="/ppt/slides/slide28.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diagrams/data16.xml" ContentType="application/vnd.openxmlformats-officedocument.drawingml.diagramData+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diagrams/colors10.xml" ContentType="application/vnd.openxmlformats-officedocument.drawingml.diagramColors+xml"/>
  <Override PartName="/ppt/diagrams/colors21.xml" ContentType="application/vnd.openxmlformats-officedocument.drawingml.diagramColors+xml"/>
  <Override PartName="/ppt/diagrams/data23.xml" ContentType="application/vnd.openxmlformats-officedocument.drawingml.diagramData+xml"/>
  <Override PartName="/ppt/notesSlides/notesSlide19.xml" ContentType="application/vnd.openxmlformats-officedocument.presentationml.notesSlide+xml"/>
  <Override PartName="/ppt/slides/slide24.xml" ContentType="application/vnd.openxmlformats-officedocument.presentationml.slide+xml"/>
  <Override PartName="/ppt/slideLayouts/slideLayout16.xml" ContentType="application/vnd.openxmlformats-officedocument.presentationml.slideLayout+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Override PartName="/ppt/diagrams/data12.xml" ContentType="application/vnd.openxmlformats-officedocument.drawingml.diagramData+xml"/>
  <Override PartName="/ppt/slides/slide13.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diagrams/data9.xml" ContentType="application/vnd.openxmlformats-officedocument.drawingml.diagramData+xml"/>
  <Override PartName="/ppt/notesSlides/notesSlide15.xml" ContentType="application/vnd.openxmlformats-officedocument.presentationml.notesSlide+xml"/>
  <Override PartName="/ppt/diagrams/quickStyle16.xml" ContentType="application/vnd.openxmlformats-officedocument.drawingml.diagramStyle+xml"/>
  <Override PartName="/ppt/diagrams/drawing17.xml" ContentType="application/vnd.ms-office.drawingml.diagramDrawing+xml"/>
  <Override PartName="/ppt/diagrams/quickStyle27.xml" ContentType="application/vnd.openxmlformats-officedocument.drawingml.diagramStyle+xml"/>
  <Override PartName="/ppt/diagrams/drawing28.xml" ContentType="application/vnd.ms-office.drawingml.diagramDrawing+xml"/>
  <Override PartName="/ppt/slides/slide20.xml" ContentType="application/vnd.openxmlformats-officedocument.presentationml.slide+xml"/>
  <Override PartName="/ppt/slideLayouts/slideLayout12.xml" ContentType="application/vnd.openxmlformats-officedocument.presentationml.slideLayout+xml"/>
  <Override PartName="/ppt/diagrams/layout4.xml" ContentType="application/vnd.openxmlformats-officedocument.drawingml.diagramLayout+xml"/>
  <Override PartName="/ppt/diagrams/layout27.xml" ContentType="application/vnd.openxmlformats-officedocument.drawingml.diagramLayout+xml"/>
  <Override PartName="/ppt/notesSlides/notesSlide11.xml" ContentType="application/vnd.openxmlformats-officedocument.presentationml.notesSlide+xml"/>
  <Override PartName="/ppt/diagrams/data5.xml" ContentType="application/vnd.openxmlformats-officedocument.drawingml.diagramData+xml"/>
  <Override PartName="/ppt/diagrams/colors7.xml" ContentType="application/vnd.openxmlformats-officedocument.drawingml.diagramColors+xml"/>
  <Override PartName="/ppt/diagrams/quickStyle12.xml" ContentType="application/vnd.openxmlformats-officedocument.drawingml.diagramStyle+xml"/>
  <Override PartName="/ppt/diagrams/drawing13.xml" ContentType="application/vnd.ms-office.drawingml.diagramDrawing+xml"/>
  <Override PartName="/ppt/diagrams/layout16.xml" ContentType="application/vnd.openxmlformats-officedocument.drawingml.diagramLayout+xml"/>
  <Override PartName="/ppt/diagrams/colors19.xml" ContentType="application/vnd.openxmlformats-officedocument.drawingml.diagramColors+xml"/>
  <Override PartName="/ppt/diagrams/quickStyle23.xml" ContentType="application/vnd.openxmlformats-officedocument.drawingml.diagramStyle+xml"/>
  <Override PartName="/ppt/diagrams/drawing24.xml" ContentType="application/vnd.ms-office.drawingml.diagramDrawing+xml"/>
  <Override PartName="/ppt/notesSlides/notesSlide6.xml" ContentType="application/vnd.openxmlformats-officedocument.presentationml.notesSlide+xml"/>
  <Override PartName="/ppt/diagrams/drawing6.xml" ContentType="application/vnd.ms-office.drawingml.diagramDrawing+xml"/>
  <Override PartName="/ppt/diagrams/drawing20.xml" ContentType="application/vnd.ms-office.drawingml.diagramDrawing+xml"/>
  <Override PartName="/ppt/diagrams/layout23.xml" ContentType="application/vnd.openxmlformats-officedocument.drawingml.diagramLayout+xml"/>
  <Override PartName="/ppt/diagrams/colors26.xml" ContentType="application/vnd.openxmlformats-officedocument.drawingml.diagramColors+xml"/>
  <Override PartName="/ppt/slides/slide8.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ppt/diagrams/layout12.xml" ContentType="application/vnd.openxmlformats-officedocument.drawingml.diagramLayout+xml"/>
  <Override PartName="/ppt/diagrams/colors15.xml" ContentType="application/vnd.openxmlformats-officedocument.drawingml.diagramColors+xml"/>
  <Override PartName="/ppt/diagrams/data28.xml" ContentType="application/vnd.openxmlformats-officedocument.drawingml.diagramData+xml"/>
  <Override PartName="/ppt/slides/slide29.xml" ContentType="application/vnd.openxmlformats-officedocument.presentationml.slide+xml"/>
  <Override PartName="/ppt/diagrams/drawing2.xml" ContentType="application/vnd.ms-office.drawingml.diagramDrawing+xml"/>
  <Override PartName="/ppt/diagrams/data17.xml" ContentType="application/vnd.openxmlformats-officedocument.drawingml.diagramData+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diagrams/quickStyle2.xml" ContentType="application/vnd.openxmlformats-officedocument.drawingml.diagramStyle+xml"/>
  <Override PartName="/ppt/theme/theme1.xml" ContentType="application/vnd.openxmlformats-officedocument.theme+xml"/>
  <Override PartName="/ppt/slides/slide32.xml" ContentType="application/vnd.openxmlformats-officedocument.presentationml.slide+xml"/>
  <Override PartName="/ppt/diagrams/data20.xml" ContentType="application/vnd.openxmlformats-officedocument.drawingml.diagramData+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diagrams/layout5.xml" ContentType="application/vnd.openxmlformats-officedocument.drawingml.diagramLayout+xml"/>
  <Override PartName="/ppt/diagrams/data6.xml" ContentType="application/vnd.openxmlformats-officedocument.drawingml.diagramData+xml"/>
  <Override PartName="/ppt/diagrams/quickStyle24.xml" ContentType="application/vnd.openxmlformats-officedocument.drawingml.diagramStyle+xml"/>
  <Override PartName="/ppt/diagrams/drawing25.xml" ContentType="application/vnd.ms-office.drawingml.diagramDrawing+xml"/>
  <Override PartName="/ppt/notesSlides/notesSlide12.xml" ContentType="application/vnd.openxmlformats-officedocument.presentationml.notesSlide+xml"/>
  <Override PartName="/ppt/diagrams/colors8.xml" ContentType="application/vnd.openxmlformats-officedocument.drawingml.diagramColors+xml"/>
  <Override PartName="/ppt/diagrams/quickStyle13.xml" ContentType="application/vnd.openxmlformats-officedocument.drawingml.diagramStyle+xml"/>
  <Override PartName="/ppt/diagrams/drawing14.xml" ContentType="application/vnd.ms-office.drawingml.diagramDrawing+xml"/>
  <Override PartName="/ppt/diagrams/drawing7.xml" ContentType="application/vnd.ms-office.drawingml.diagramDrawing+xml"/>
  <Override PartName="/ppt/diagrams/layout13.xml" ContentType="application/vnd.openxmlformats-officedocument.drawingml.diagramLayout+xml"/>
  <Override PartName="/ppt/diagrams/layout24.xml" ContentType="application/vnd.openxmlformats-officedocument.drawingml.diagramLayout+xml"/>
  <Override PartName="/ppt/slides/slide9.xml" ContentType="application/vnd.openxmlformats-officedocument.presentationml.slide+xml"/>
  <Override PartName="/ppt/viewProps.xml" ContentType="application/vnd.openxmlformats-officedocument.presentationml.viewProps+xml"/>
  <Override PartName="/ppt/diagrams/quickStyle7.xml" ContentType="application/vnd.openxmlformats-officedocument.drawingml.diagramStyl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2" r:id="rId1"/>
    <p:sldMasterId id="2147483804" r:id="rId2"/>
  </p:sldMasterIdLst>
  <p:notesMasterIdLst>
    <p:notesMasterId r:id="rId36"/>
  </p:notesMasterIdLst>
  <p:sldIdLst>
    <p:sldId id="344" r:id="rId3"/>
    <p:sldId id="345" r:id="rId4"/>
    <p:sldId id="346" r:id="rId5"/>
    <p:sldId id="382" r:id="rId6"/>
    <p:sldId id="363" r:id="rId7"/>
    <p:sldId id="383" r:id="rId8"/>
    <p:sldId id="295" r:id="rId9"/>
    <p:sldId id="384" r:id="rId10"/>
    <p:sldId id="353" r:id="rId11"/>
    <p:sldId id="372" r:id="rId12"/>
    <p:sldId id="373" r:id="rId13"/>
    <p:sldId id="374" r:id="rId14"/>
    <p:sldId id="350" r:id="rId15"/>
    <p:sldId id="336" r:id="rId16"/>
    <p:sldId id="380" r:id="rId17"/>
    <p:sldId id="299" r:id="rId18"/>
    <p:sldId id="314" r:id="rId19"/>
    <p:sldId id="315" r:id="rId20"/>
    <p:sldId id="341" r:id="rId21"/>
    <p:sldId id="342" r:id="rId22"/>
    <p:sldId id="343" r:id="rId23"/>
    <p:sldId id="316" r:id="rId24"/>
    <p:sldId id="354" r:id="rId25"/>
    <p:sldId id="378" r:id="rId26"/>
    <p:sldId id="379" r:id="rId27"/>
    <p:sldId id="357" r:id="rId28"/>
    <p:sldId id="358" r:id="rId29"/>
    <p:sldId id="362" r:id="rId30"/>
    <p:sldId id="375" r:id="rId31"/>
    <p:sldId id="376" r:id="rId32"/>
    <p:sldId id="310" r:id="rId33"/>
    <p:sldId id="311" r:id="rId34"/>
    <p:sldId id="381" r:id="rId35"/>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76" autoAdjust="0"/>
    <p:restoredTop sz="79730" autoAdjust="0"/>
  </p:normalViewPr>
  <p:slideViewPr>
    <p:cSldViewPr>
      <p:cViewPr varScale="1">
        <p:scale>
          <a:sx n="86" d="100"/>
          <a:sy n="86" d="100"/>
        </p:scale>
        <p:origin x="-84" y="-78"/>
      </p:cViewPr>
      <p:guideLst>
        <p:guide orient="horz" pos="2160"/>
        <p:guide pos="2880"/>
      </p:guideLst>
    </p:cSldViewPr>
  </p:slideViewPr>
  <p:outlineViewPr>
    <p:cViewPr>
      <p:scale>
        <a:sx n="75" d="100"/>
        <a:sy n="75" d="100"/>
      </p:scale>
      <p:origin x="0" y="0"/>
    </p:cViewPr>
  </p:outlineViewPr>
  <p:notesTextViewPr>
    <p:cViewPr>
      <p:scale>
        <a:sx n="100" d="100"/>
        <a:sy n="100" d="100"/>
      </p:scale>
      <p:origin x="0" y="0"/>
    </p:cViewPr>
  </p:notesTextViewPr>
  <p:notesViewPr>
    <p:cSldViewPr>
      <p:cViewPr varScale="1">
        <p:scale>
          <a:sx n="70" d="100"/>
          <a:sy n="70" d="100"/>
        </p:scale>
        <p:origin x="2760" y="48"/>
      </p:cViewPr>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diagrams/_rels/data10.xml.rels><?xml version="1.0" encoding="UTF-8" standalone="yes"?>
<Relationships xmlns="http://schemas.openxmlformats.org/package/2006/relationships"><Relationship Id="rId1" Type="http://schemas.openxmlformats.org/officeDocument/2006/relationships/image" Target="../media/image38.jpeg"/></Relationships>
</file>

<file path=ppt/diagrams/_rels/data11.xml.rels><?xml version="1.0" encoding="UTF-8" standalone="yes"?>
<Relationships xmlns="http://schemas.openxmlformats.org/package/2006/relationships"><Relationship Id="rId1" Type="http://schemas.openxmlformats.org/officeDocument/2006/relationships/image" Target="../media/image39.png"/></Relationships>
</file>

<file path=ppt/diagrams/_rels/data12.xml.rels><?xml version="1.0" encoding="UTF-8" standalone="yes"?>
<Relationships xmlns="http://schemas.openxmlformats.org/package/2006/relationships"><Relationship Id="rId1" Type="http://schemas.openxmlformats.org/officeDocument/2006/relationships/image" Target="../media/image32.gif"/></Relationships>
</file>

<file path=ppt/diagrams/_rels/data13.xml.rels><?xml version="1.0" encoding="UTF-8" standalone="yes"?>
<Relationships xmlns="http://schemas.openxmlformats.org/package/2006/relationships"><Relationship Id="rId1" Type="http://schemas.openxmlformats.org/officeDocument/2006/relationships/image" Target="../media/image33.png"/></Relationships>
</file>

<file path=ppt/diagrams/_rels/data14.xml.rels><?xml version="1.0" encoding="UTF-8" standalone="yes"?>
<Relationships xmlns="http://schemas.openxmlformats.org/package/2006/relationships"><Relationship Id="rId1" Type="http://schemas.openxmlformats.org/officeDocument/2006/relationships/image" Target="../media/image34.jpeg"/></Relationships>
</file>

<file path=ppt/diagrams/_rels/data15.xml.rels><?xml version="1.0" encoding="UTF-8" standalone="yes"?>
<Relationships xmlns="http://schemas.openxmlformats.org/package/2006/relationships"><Relationship Id="rId1" Type="http://schemas.openxmlformats.org/officeDocument/2006/relationships/image" Target="../media/image35.gif"/></Relationships>
</file>

<file path=ppt/diagrams/_rels/data16.xml.rels><?xml version="1.0" encoding="UTF-8" standalone="yes"?>
<Relationships xmlns="http://schemas.openxmlformats.org/package/2006/relationships"><Relationship Id="rId1" Type="http://schemas.openxmlformats.org/officeDocument/2006/relationships/image" Target="../media/image36.png"/></Relationships>
</file>

<file path=ppt/diagrams/_rels/data17.xml.rels><?xml version="1.0" encoding="UTF-8" standalone="yes"?>
<Relationships xmlns="http://schemas.openxmlformats.org/package/2006/relationships"><Relationship Id="rId1" Type="http://schemas.openxmlformats.org/officeDocument/2006/relationships/image" Target="../media/image37.jpeg"/></Relationships>
</file>

<file path=ppt/diagrams/_rels/data18.xml.rels><?xml version="1.0" encoding="UTF-8" standalone="yes"?>
<Relationships xmlns="http://schemas.openxmlformats.org/package/2006/relationships"><Relationship Id="rId1" Type="http://schemas.openxmlformats.org/officeDocument/2006/relationships/image" Target="../media/image38.jpeg"/></Relationships>
</file>

<file path=ppt/diagrams/_rels/data19.xml.rels><?xml version="1.0" encoding="UTF-8" standalone="yes"?>
<Relationships xmlns="http://schemas.openxmlformats.org/package/2006/relationships"><Relationship Id="rId1" Type="http://schemas.openxmlformats.org/officeDocument/2006/relationships/image" Target="../media/image39.png"/></Relationships>
</file>

<file path=ppt/diagrams/_rels/data20.xml.rels><?xml version="1.0" encoding="UTF-8" standalone="yes"?>
<Relationships xmlns="http://schemas.openxmlformats.org/package/2006/relationships"><Relationship Id="rId1" Type="http://schemas.openxmlformats.org/officeDocument/2006/relationships/image" Target="../media/image32.gif"/></Relationships>
</file>

<file path=ppt/diagrams/_rels/data21.xml.rels><?xml version="1.0" encoding="UTF-8" standalone="yes"?>
<Relationships xmlns="http://schemas.openxmlformats.org/package/2006/relationships"><Relationship Id="rId1" Type="http://schemas.openxmlformats.org/officeDocument/2006/relationships/image" Target="../media/image33.png"/></Relationships>
</file>

<file path=ppt/diagrams/_rels/data22.xml.rels><?xml version="1.0" encoding="UTF-8" standalone="yes"?>
<Relationships xmlns="http://schemas.openxmlformats.org/package/2006/relationships"><Relationship Id="rId1" Type="http://schemas.openxmlformats.org/officeDocument/2006/relationships/image" Target="../media/image34.jpeg"/></Relationships>
</file>

<file path=ppt/diagrams/_rels/data23.xml.rels><?xml version="1.0" encoding="UTF-8" standalone="yes"?>
<Relationships xmlns="http://schemas.openxmlformats.org/package/2006/relationships"><Relationship Id="rId1" Type="http://schemas.openxmlformats.org/officeDocument/2006/relationships/image" Target="../media/image35.gif"/></Relationships>
</file>

<file path=ppt/diagrams/_rels/data24.xml.rels><?xml version="1.0" encoding="UTF-8" standalone="yes"?>
<Relationships xmlns="http://schemas.openxmlformats.org/package/2006/relationships"><Relationship Id="rId1" Type="http://schemas.openxmlformats.org/officeDocument/2006/relationships/image" Target="../media/image36.png"/></Relationships>
</file>

<file path=ppt/diagrams/_rels/data25.xml.rels><?xml version="1.0" encoding="UTF-8" standalone="yes"?>
<Relationships xmlns="http://schemas.openxmlformats.org/package/2006/relationships"><Relationship Id="rId1" Type="http://schemas.openxmlformats.org/officeDocument/2006/relationships/image" Target="../media/image37.jpeg"/></Relationships>
</file>

<file path=ppt/diagrams/_rels/data26.xml.rels><?xml version="1.0" encoding="UTF-8" standalone="yes"?>
<Relationships xmlns="http://schemas.openxmlformats.org/package/2006/relationships"><Relationship Id="rId1" Type="http://schemas.openxmlformats.org/officeDocument/2006/relationships/image" Target="../media/image38.jpeg"/></Relationships>
</file>

<file path=ppt/diagrams/_rels/data27.xml.rels><?xml version="1.0" encoding="UTF-8" standalone="yes"?>
<Relationships xmlns="http://schemas.openxmlformats.org/package/2006/relationships"><Relationship Id="rId1" Type="http://schemas.openxmlformats.org/officeDocument/2006/relationships/image" Target="../media/image39.png"/></Relationships>
</file>

<file path=ppt/diagrams/_rels/data28.xml.rels><?xml version="1.0" encoding="UTF-8" standalone="yes"?>
<Relationships xmlns="http://schemas.openxmlformats.org/package/2006/relationships"><Relationship Id="rId1" Type="http://schemas.openxmlformats.org/officeDocument/2006/relationships/image" Target="../media/image65.png"/></Relationships>
</file>

<file path=ppt/diagrams/_rels/data29.xml.rels><?xml version="1.0" encoding="UTF-8" standalone="yes"?>
<Relationships xmlns="http://schemas.openxmlformats.org/package/2006/relationships"><Relationship Id="rId1" Type="http://schemas.openxmlformats.org/officeDocument/2006/relationships/image" Target="../media/image66.png"/></Relationships>
</file>

<file path=ppt/diagrams/_rels/data4.xml.rels><?xml version="1.0" encoding="UTF-8" standalone="yes"?>
<Relationships xmlns="http://schemas.openxmlformats.org/package/2006/relationships"><Relationship Id="rId1" Type="http://schemas.openxmlformats.org/officeDocument/2006/relationships/image" Target="../media/image32.gif"/></Relationships>
</file>

<file path=ppt/diagrams/_rels/data5.xml.rels><?xml version="1.0" encoding="UTF-8" standalone="yes"?>
<Relationships xmlns="http://schemas.openxmlformats.org/package/2006/relationships"><Relationship Id="rId1" Type="http://schemas.openxmlformats.org/officeDocument/2006/relationships/image" Target="../media/image33.png"/></Relationships>
</file>

<file path=ppt/diagrams/_rels/data6.xml.rels><?xml version="1.0" encoding="UTF-8" standalone="yes"?>
<Relationships xmlns="http://schemas.openxmlformats.org/package/2006/relationships"><Relationship Id="rId1" Type="http://schemas.openxmlformats.org/officeDocument/2006/relationships/image" Target="../media/image34.jpeg"/></Relationships>
</file>

<file path=ppt/diagrams/_rels/data7.xml.rels><?xml version="1.0" encoding="UTF-8" standalone="yes"?>
<Relationships xmlns="http://schemas.openxmlformats.org/package/2006/relationships"><Relationship Id="rId1" Type="http://schemas.openxmlformats.org/officeDocument/2006/relationships/image" Target="../media/image35.gif"/></Relationships>
</file>

<file path=ppt/diagrams/_rels/data8.xml.rels><?xml version="1.0" encoding="UTF-8" standalone="yes"?>
<Relationships xmlns="http://schemas.openxmlformats.org/package/2006/relationships"><Relationship Id="rId1" Type="http://schemas.openxmlformats.org/officeDocument/2006/relationships/image" Target="../media/image36.png"/></Relationships>
</file>

<file path=ppt/diagrams/_rels/data9.xml.rels><?xml version="1.0" encoding="UTF-8" standalone="yes"?>
<Relationships xmlns="http://schemas.openxmlformats.org/package/2006/relationships"><Relationship Id="rId1" Type="http://schemas.openxmlformats.org/officeDocument/2006/relationships/image" Target="../media/image37.jpeg"/></Relationships>
</file>

<file path=ppt/diagrams/_rels/drawing10.xml.rels><?xml version="1.0" encoding="UTF-8" standalone="yes"?>
<Relationships xmlns="http://schemas.openxmlformats.org/package/2006/relationships"><Relationship Id="rId1" Type="http://schemas.openxmlformats.org/officeDocument/2006/relationships/image" Target="../media/image38.jpeg"/></Relationships>
</file>

<file path=ppt/diagrams/_rels/drawing11.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12.xml.rels><?xml version="1.0" encoding="UTF-8" standalone="yes"?>
<Relationships xmlns="http://schemas.openxmlformats.org/package/2006/relationships"><Relationship Id="rId1" Type="http://schemas.openxmlformats.org/officeDocument/2006/relationships/image" Target="../media/image32.gif"/></Relationships>
</file>

<file path=ppt/diagrams/_rels/drawing13.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14.xml.rels><?xml version="1.0" encoding="UTF-8" standalone="yes"?>
<Relationships xmlns="http://schemas.openxmlformats.org/package/2006/relationships"><Relationship Id="rId1" Type="http://schemas.openxmlformats.org/officeDocument/2006/relationships/image" Target="../media/image34.jpeg"/></Relationships>
</file>

<file path=ppt/diagrams/_rels/drawing15.xml.rels><?xml version="1.0" encoding="UTF-8" standalone="yes"?>
<Relationships xmlns="http://schemas.openxmlformats.org/package/2006/relationships"><Relationship Id="rId1" Type="http://schemas.openxmlformats.org/officeDocument/2006/relationships/image" Target="../media/image35.gif"/></Relationships>
</file>

<file path=ppt/diagrams/_rels/drawing16.xml.rels><?xml version="1.0" encoding="UTF-8" standalone="yes"?>
<Relationships xmlns="http://schemas.openxmlformats.org/package/2006/relationships"><Relationship Id="rId1" Type="http://schemas.openxmlformats.org/officeDocument/2006/relationships/image" Target="../media/image36.png"/></Relationships>
</file>

<file path=ppt/diagrams/_rels/drawing17.xml.rels><?xml version="1.0" encoding="UTF-8" standalone="yes"?>
<Relationships xmlns="http://schemas.openxmlformats.org/package/2006/relationships"><Relationship Id="rId1" Type="http://schemas.openxmlformats.org/officeDocument/2006/relationships/image" Target="../media/image37.jpeg"/></Relationships>
</file>

<file path=ppt/diagrams/_rels/drawing18.xml.rels><?xml version="1.0" encoding="UTF-8" standalone="yes"?>
<Relationships xmlns="http://schemas.openxmlformats.org/package/2006/relationships"><Relationship Id="rId1" Type="http://schemas.openxmlformats.org/officeDocument/2006/relationships/image" Target="../media/image38.jpeg"/></Relationships>
</file>

<file path=ppt/diagrams/_rels/drawing19.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20.xml.rels><?xml version="1.0" encoding="UTF-8" standalone="yes"?>
<Relationships xmlns="http://schemas.openxmlformats.org/package/2006/relationships"><Relationship Id="rId1" Type="http://schemas.openxmlformats.org/officeDocument/2006/relationships/image" Target="../media/image32.gif"/></Relationships>
</file>

<file path=ppt/diagrams/_rels/drawing21.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22.xml.rels><?xml version="1.0" encoding="UTF-8" standalone="yes"?>
<Relationships xmlns="http://schemas.openxmlformats.org/package/2006/relationships"><Relationship Id="rId1" Type="http://schemas.openxmlformats.org/officeDocument/2006/relationships/image" Target="../media/image34.jpeg"/></Relationships>
</file>

<file path=ppt/diagrams/_rels/drawing23.xml.rels><?xml version="1.0" encoding="UTF-8" standalone="yes"?>
<Relationships xmlns="http://schemas.openxmlformats.org/package/2006/relationships"><Relationship Id="rId1" Type="http://schemas.openxmlformats.org/officeDocument/2006/relationships/image" Target="../media/image35.gif"/></Relationships>
</file>

<file path=ppt/diagrams/_rels/drawing24.xml.rels><?xml version="1.0" encoding="UTF-8" standalone="yes"?>
<Relationships xmlns="http://schemas.openxmlformats.org/package/2006/relationships"><Relationship Id="rId1" Type="http://schemas.openxmlformats.org/officeDocument/2006/relationships/image" Target="../media/image36.png"/></Relationships>
</file>

<file path=ppt/diagrams/_rels/drawing25.xml.rels><?xml version="1.0" encoding="UTF-8" standalone="yes"?>
<Relationships xmlns="http://schemas.openxmlformats.org/package/2006/relationships"><Relationship Id="rId1" Type="http://schemas.openxmlformats.org/officeDocument/2006/relationships/image" Target="../media/image37.jpeg"/></Relationships>
</file>

<file path=ppt/diagrams/_rels/drawing26.xml.rels><?xml version="1.0" encoding="UTF-8" standalone="yes"?>
<Relationships xmlns="http://schemas.openxmlformats.org/package/2006/relationships"><Relationship Id="rId1" Type="http://schemas.openxmlformats.org/officeDocument/2006/relationships/image" Target="../media/image38.jpeg"/></Relationships>
</file>

<file path=ppt/diagrams/_rels/drawing27.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28.xml.rels><?xml version="1.0" encoding="UTF-8" standalone="yes"?>
<Relationships xmlns="http://schemas.openxmlformats.org/package/2006/relationships"><Relationship Id="rId1" Type="http://schemas.openxmlformats.org/officeDocument/2006/relationships/image" Target="../media/image65.png"/></Relationships>
</file>

<file path=ppt/diagrams/_rels/drawing29.xml.rels><?xml version="1.0" encoding="UTF-8" standalone="yes"?>
<Relationships xmlns="http://schemas.openxmlformats.org/package/2006/relationships"><Relationship Id="rId1" Type="http://schemas.openxmlformats.org/officeDocument/2006/relationships/image" Target="../media/image66.png"/></Relationships>
</file>

<file path=ppt/diagrams/_rels/drawing4.xml.rels><?xml version="1.0" encoding="UTF-8" standalone="yes"?>
<Relationships xmlns="http://schemas.openxmlformats.org/package/2006/relationships"><Relationship Id="rId1" Type="http://schemas.openxmlformats.org/officeDocument/2006/relationships/image" Target="../media/image32.gif"/></Relationships>
</file>

<file path=ppt/diagrams/_rels/drawing5.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6.xml.rels><?xml version="1.0" encoding="UTF-8" standalone="yes"?>
<Relationships xmlns="http://schemas.openxmlformats.org/package/2006/relationships"><Relationship Id="rId1" Type="http://schemas.openxmlformats.org/officeDocument/2006/relationships/image" Target="../media/image34.jpeg"/></Relationships>
</file>

<file path=ppt/diagrams/_rels/drawing7.xml.rels><?xml version="1.0" encoding="UTF-8" standalone="yes"?>
<Relationships xmlns="http://schemas.openxmlformats.org/package/2006/relationships"><Relationship Id="rId1" Type="http://schemas.openxmlformats.org/officeDocument/2006/relationships/image" Target="../media/image35.gif"/></Relationships>
</file>

<file path=ppt/diagrams/_rels/drawing8.xml.rels><?xml version="1.0" encoding="UTF-8" standalone="yes"?>
<Relationships xmlns="http://schemas.openxmlformats.org/package/2006/relationships"><Relationship Id="rId1" Type="http://schemas.openxmlformats.org/officeDocument/2006/relationships/image" Target="../media/image36.png"/></Relationships>
</file>

<file path=ppt/diagrams/_rels/drawing9.xml.rels><?xml version="1.0" encoding="UTF-8" standalone="yes"?>
<Relationships xmlns="http://schemas.openxmlformats.org/package/2006/relationships"><Relationship Id="rId1" Type="http://schemas.openxmlformats.org/officeDocument/2006/relationships/image" Target="../media/image37.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EC36D5-34ED-40B0-9255-5586AB5FD01A}"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6A653C33-E37B-4546-8D0B-8D42911815CC}">
      <dgm:prSet phldrT="[Text]"/>
      <dgm:spPr/>
      <dgm:t>
        <a:bodyPr/>
        <a:lstStyle/>
        <a:p>
          <a:r>
            <a:rPr lang="fr-FR" dirty="0" smtClean="0"/>
            <a:t>Nouvelles fonctionnalités</a:t>
          </a:r>
          <a:endParaRPr lang="en-US" dirty="0"/>
        </a:p>
      </dgm:t>
    </dgm:pt>
    <dgm:pt modelId="{744852D9-EE31-4711-A6B8-1C71A993B1D0}" type="parTrans" cxnId="{FBCBD176-97AC-4A56-ACA9-0A2FEBEA76D7}">
      <dgm:prSet/>
      <dgm:spPr/>
      <dgm:t>
        <a:bodyPr/>
        <a:lstStyle/>
        <a:p>
          <a:endParaRPr lang="en-US"/>
        </a:p>
      </dgm:t>
    </dgm:pt>
    <dgm:pt modelId="{F692F1D3-92A2-4071-8CDB-3E91669788E5}" type="sibTrans" cxnId="{FBCBD176-97AC-4A56-ACA9-0A2FEBEA76D7}">
      <dgm:prSet/>
      <dgm:spPr/>
      <dgm:t>
        <a:bodyPr/>
        <a:lstStyle/>
        <a:p>
          <a:endParaRPr lang="en-US"/>
        </a:p>
      </dgm:t>
    </dgm:pt>
    <dgm:pt modelId="{C1379A5D-4899-47D4-8E69-4C65386BA94D}">
      <dgm:prSet phldrT="[Text]"/>
      <dgm:spPr/>
      <dgm:t>
        <a:bodyPr/>
        <a:lstStyle/>
        <a:p>
          <a:r>
            <a:rPr lang="fr-FR" dirty="0" smtClean="0"/>
            <a:t>Matrice de transition</a:t>
          </a:r>
          <a:endParaRPr lang="en-US" dirty="0"/>
        </a:p>
      </dgm:t>
    </dgm:pt>
    <dgm:pt modelId="{A890A5B4-88D0-44C2-854A-E40506B6D552}" type="parTrans" cxnId="{31F46267-BB8C-4EFD-9802-EA56097AD5B0}">
      <dgm:prSet/>
      <dgm:spPr/>
      <dgm:t>
        <a:bodyPr/>
        <a:lstStyle/>
        <a:p>
          <a:endParaRPr lang="en-US"/>
        </a:p>
      </dgm:t>
    </dgm:pt>
    <dgm:pt modelId="{D4A64526-B8B2-485E-A97E-FA6A69C1A9E8}" type="sibTrans" cxnId="{31F46267-BB8C-4EFD-9802-EA56097AD5B0}">
      <dgm:prSet/>
      <dgm:spPr/>
      <dgm:t>
        <a:bodyPr/>
        <a:lstStyle/>
        <a:p>
          <a:endParaRPr lang="en-US"/>
        </a:p>
      </dgm:t>
    </dgm:pt>
    <dgm:pt modelId="{2CBEC2C1-CC83-40A6-B9DB-D671174890F9}">
      <dgm:prSet phldrT="[Text]"/>
      <dgm:spPr/>
      <dgm:t>
        <a:bodyPr/>
        <a:lstStyle/>
        <a:p>
          <a:r>
            <a:rPr lang="fr-FR" dirty="0" smtClean="0"/>
            <a:t>Paramètres de configuration</a:t>
          </a:r>
          <a:endParaRPr lang="en-US" dirty="0"/>
        </a:p>
      </dgm:t>
    </dgm:pt>
    <dgm:pt modelId="{C285826E-FE04-4329-97FD-FE5D69855E95}" type="parTrans" cxnId="{3215E612-53EF-40CA-8637-C5D332816791}">
      <dgm:prSet/>
      <dgm:spPr/>
      <dgm:t>
        <a:bodyPr/>
        <a:lstStyle/>
        <a:p>
          <a:endParaRPr lang="en-US"/>
        </a:p>
      </dgm:t>
    </dgm:pt>
    <dgm:pt modelId="{4D602096-6434-4463-A1C2-F9DD6F302BF8}" type="sibTrans" cxnId="{3215E612-53EF-40CA-8637-C5D332816791}">
      <dgm:prSet/>
      <dgm:spPr/>
      <dgm:t>
        <a:bodyPr/>
        <a:lstStyle/>
        <a:p>
          <a:endParaRPr lang="en-US"/>
        </a:p>
      </dgm:t>
    </dgm:pt>
    <dgm:pt modelId="{C3959B30-BC9E-445E-8F48-FF57FC704E9A}">
      <dgm:prSet phldrT="[Text]"/>
      <dgm:spPr/>
      <dgm:t>
        <a:bodyPr/>
        <a:lstStyle/>
        <a:p>
          <a:r>
            <a:rPr lang="fr-FR" dirty="0" smtClean="0"/>
            <a:t>Qualité et test</a:t>
          </a:r>
          <a:endParaRPr lang="en-US" dirty="0"/>
        </a:p>
      </dgm:t>
    </dgm:pt>
    <dgm:pt modelId="{9C9CD49A-FB7D-4621-AF0E-6C3936CCE197}" type="parTrans" cxnId="{12E8A25E-3FC7-4FA3-A2DC-2EC57BBD3BCF}">
      <dgm:prSet/>
      <dgm:spPr/>
      <dgm:t>
        <a:bodyPr/>
        <a:lstStyle/>
        <a:p>
          <a:endParaRPr lang="en-US"/>
        </a:p>
      </dgm:t>
    </dgm:pt>
    <dgm:pt modelId="{793E858F-F7AF-4794-9782-BDB155BC5D71}" type="sibTrans" cxnId="{12E8A25E-3FC7-4FA3-A2DC-2EC57BBD3BCF}">
      <dgm:prSet/>
      <dgm:spPr/>
      <dgm:t>
        <a:bodyPr/>
        <a:lstStyle/>
        <a:p>
          <a:endParaRPr lang="en-US"/>
        </a:p>
      </dgm:t>
    </dgm:pt>
    <dgm:pt modelId="{AB026B9B-FF18-4AD2-BBEF-84F23A538306}">
      <dgm:prSet phldrT="[Text]"/>
      <dgm:spPr/>
      <dgm:t>
        <a:bodyPr/>
        <a:lstStyle/>
        <a:p>
          <a:r>
            <a:rPr lang="fr-FR" dirty="0" smtClean="0"/>
            <a:t>Dette technique</a:t>
          </a:r>
          <a:endParaRPr lang="en-US" dirty="0"/>
        </a:p>
      </dgm:t>
    </dgm:pt>
    <dgm:pt modelId="{6F851C46-DB69-46CE-B108-B7611A709B72}" type="parTrans" cxnId="{05155F60-DE1B-4090-9F4D-B3BA8B626DB6}">
      <dgm:prSet/>
      <dgm:spPr/>
      <dgm:t>
        <a:bodyPr/>
        <a:lstStyle/>
        <a:p>
          <a:endParaRPr lang="en-US"/>
        </a:p>
      </dgm:t>
    </dgm:pt>
    <dgm:pt modelId="{3D14BEB5-C89C-4497-A5C0-792215FFBAED}" type="sibTrans" cxnId="{05155F60-DE1B-4090-9F4D-B3BA8B626DB6}">
      <dgm:prSet/>
      <dgm:spPr/>
      <dgm:t>
        <a:bodyPr/>
        <a:lstStyle/>
        <a:p>
          <a:endParaRPr lang="en-US"/>
        </a:p>
      </dgm:t>
    </dgm:pt>
    <dgm:pt modelId="{5B55D252-7C94-41E9-A904-8FDF1684DACC}">
      <dgm:prSet phldrT="[Text]"/>
      <dgm:spPr/>
      <dgm:t>
        <a:bodyPr/>
        <a:lstStyle/>
        <a:p>
          <a:r>
            <a:rPr lang="fr-FR" dirty="0" smtClean="0"/>
            <a:t>Tests Unitaires</a:t>
          </a:r>
          <a:endParaRPr lang="en-US" dirty="0"/>
        </a:p>
      </dgm:t>
    </dgm:pt>
    <dgm:pt modelId="{996146D4-10D3-403A-9C5F-B468EDA86831}" type="parTrans" cxnId="{377AE6E0-CA9A-4BFD-B6BA-C177E2F21A70}">
      <dgm:prSet/>
      <dgm:spPr/>
      <dgm:t>
        <a:bodyPr/>
        <a:lstStyle/>
        <a:p>
          <a:endParaRPr lang="en-US"/>
        </a:p>
      </dgm:t>
    </dgm:pt>
    <dgm:pt modelId="{612CDCC7-AD94-461D-88E2-1F47EE8F2004}" type="sibTrans" cxnId="{377AE6E0-CA9A-4BFD-B6BA-C177E2F21A70}">
      <dgm:prSet/>
      <dgm:spPr/>
      <dgm:t>
        <a:bodyPr/>
        <a:lstStyle/>
        <a:p>
          <a:endParaRPr lang="en-US"/>
        </a:p>
      </dgm:t>
    </dgm:pt>
    <dgm:pt modelId="{ACC7F583-8D0B-49A1-9B8A-D18E84259227}" type="pres">
      <dgm:prSet presAssocID="{F4EC36D5-34ED-40B0-9255-5586AB5FD01A}" presName="diagram" presStyleCnt="0">
        <dgm:presLayoutVars>
          <dgm:chPref val="1"/>
          <dgm:dir/>
          <dgm:animOne val="branch"/>
          <dgm:animLvl val="lvl"/>
          <dgm:resizeHandles/>
        </dgm:presLayoutVars>
      </dgm:prSet>
      <dgm:spPr/>
    </dgm:pt>
    <dgm:pt modelId="{22D9E8D8-3DC2-48A2-99C2-7E4CA7D3E2D5}" type="pres">
      <dgm:prSet presAssocID="{6A653C33-E37B-4546-8D0B-8D42911815CC}" presName="root" presStyleCnt="0"/>
      <dgm:spPr/>
    </dgm:pt>
    <dgm:pt modelId="{B4F75CDE-1C15-4895-906D-6273BA0448AC}" type="pres">
      <dgm:prSet presAssocID="{6A653C33-E37B-4546-8D0B-8D42911815CC}" presName="rootComposite" presStyleCnt="0"/>
      <dgm:spPr/>
    </dgm:pt>
    <dgm:pt modelId="{8649DE7B-44DC-4048-A88F-5266D46A1878}" type="pres">
      <dgm:prSet presAssocID="{6A653C33-E37B-4546-8D0B-8D42911815CC}" presName="rootText" presStyleLbl="node1" presStyleIdx="0" presStyleCnt="2"/>
      <dgm:spPr/>
    </dgm:pt>
    <dgm:pt modelId="{9F9FA5DF-FF62-43DF-9424-8F32F65F22AA}" type="pres">
      <dgm:prSet presAssocID="{6A653C33-E37B-4546-8D0B-8D42911815CC}" presName="rootConnector" presStyleLbl="node1" presStyleIdx="0" presStyleCnt="2"/>
      <dgm:spPr/>
    </dgm:pt>
    <dgm:pt modelId="{32F3767E-44A2-4E73-8F67-03E2B1852934}" type="pres">
      <dgm:prSet presAssocID="{6A653C33-E37B-4546-8D0B-8D42911815CC}" presName="childShape" presStyleCnt="0"/>
      <dgm:spPr/>
    </dgm:pt>
    <dgm:pt modelId="{40F2CD0F-5A3B-4DDC-BC19-F296475C90A6}" type="pres">
      <dgm:prSet presAssocID="{A890A5B4-88D0-44C2-854A-E40506B6D552}" presName="Name13" presStyleLbl="parChTrans1D2" presStyleIdx="0" presStyleCnt="4"/>
      <dgm:spPr/>
    </dgm:pt>
    <dgm:pt modelId="{13760F6F-AFDD-4714-B5C7-192E8CBA077A}" type="pres">
      <dgm:prSet presAssocID="{C1379A5D-4899-47D4-8E69-4C65386BA94D}" presName="childText" presStyleLbl="bgAcc1" presStyleIdx="0" presStyleCnt="4">
        <dgm:presLayoutVars>
          <dgm:bulletEnabled val="1"/>
        </dgm:presLayoutVars>
      </dgm:prSet>
      <dgm:spPr/>
    </dgm:pt>
    <dgm:pt modelId="{D8A13EA1-6E9D-4C5E-9C35-3E9C1D00FC7B}" type="pres">
      <dgm:prSet presAssocID="{C285826E-FE04-4329-97FD-FE5D69855E95}" presName="Name13" presStyleLbl="parChTrans1D2" presStyleIdx="1" presStyleCnt="4"/>
      <dgm:spPr/>
    </dgm:pt>
    <dgm:pt modelId="{6E00049F-CFA3-4779-94A0-60B8EFCA0C21}" type="pres">
      <dgm:prSet presAssocID="{2CBEC2C1-CC83-40A6-B9DB-D671174890F9}" presName="childText" presStyleLbl="bgAcc1" presStyleIdx="1" presStyleCnt="4">
        <dgm:presLayoutVars>
          <dgm:bulletEnabled val="1"/>
        </dgm:presLayoutVars>
      </dgm:prSet>
      <dgm:spPr/>
    </dgm:pt>
    <dgm:pt modelId="{02CB8D5A-09A2-4DB6-A4A4-CA47AE845BF9}" type="pres">
      <dgm:prSet presAssocID="{C3959B30-BC9E-445E-8F48-FF57FC704E9A}" presName="root" presStyleCnt="0"/>
      <dgm:spPr/>
    </dgm:pt>
    <dgm:pt modelId="{67636D35-3638-49F5-8F53-BA61679724F7}" type="pres">
      <dgm:prSet presAssocID="{C3959B30-BC9E-445E-8F48-FF57FC704E9A}" presName="rootComposite" presStyleCnt="0"/>
      <dgm:spPr/>
    </dgm:pt>
    <dgm:pt modelId="{87B650B0-E0CF-4577-A4CD-C030DACFECF0}" type="pres">
      <dgm:prSet presAssocID="{C3959B30-BC9E-445E-8F48-FF57FC704E9A}" presName="rootText" presStyleLbl="node1" presStyleIdx="1" presStyleCnt="2"/>
      <dgm:spPr/>
    </dgm:pt>
    <dgm:pt modelId="{173C3223-F930-4B4E-8966-8D9B1CCB80CA}" type="pres">
      <dgm:prSet presAssocID="{C3959B30-BC9E-445E-8F48-FF57FC704E9A}" presName="rootConnector" presStyleLbl="node1" presStyleIdx="1" presStyleCnt="2"/>
      <dgm:spPr/>
    </dgm:pt>
    <dgm:pt modelId="{7B4C52FA-C4A5-488A-9A52-6C338DF897DA}" type="pres">
      <dgm:prSet presAssocID="{C3959B30-BC9E-445E-8F48-FF57FC704E9A}" presName="childShape" presStyleCnt="0"/>
      <dgm:spPr/>
    </dgm:pt>
    <dgm:pt modelId="{F15EA647-32D3-4187-9376-293D9724B847}" type="pres">
      <dgm:prSet presAssocID="{6F851C46-DB69-46CE-B108-B7611A709B72}" presName="Name13" presStyleLbl="parChTrans1D2" presStyleIdx="2" presStyleCnt="4"/>
      <dgm:spPr/>
    </dgm:pt>
    <dgm:pt modelId="{96F9DB07-B659-45B4-8896-F690A5B4D8E9}" type="pres">
      <dgm:prSet presAssocID="{AB026B9B-FF18-4AD2-BBEF-84F23A538306}" presName="childText" presStyleLbl="bgAcc1" presStyleIdx="2" presStyleCnt="4">
        <dgm:presLayoutVars>
          <dgm:bulletEnabled val="1"/>
        </dgm:presLayoutVars>
      </dgm:prSet>
      <dgm:spPr/>
    </dgm:pt>
    <dgm:pt modelId="{47C558AA-8DBC-48F3-B120-D8D2049097D8}" type="pres">
      <dgm:prSet presAssocID="{996146D4-10D3-403A-9C5F-B468EDA86831}" presName="Name13" presStyleLbl="parChTrans1D2" presStyleIdx="3" presStyleCnt="4"/>
      <dgm:spPr/>
    </dgm:pt>
    <dgm:pt modelId="{F6B2BD89-2A9C-4FAF-A865-11A64DB3D02A}" type="pres">
      <dgm:prSet presAssocID="{5B55D252-7C94-41E9-A904-8FDF1684DACC}" presName="childText" presStyleLbl="bgAcc1" presStyleIdx="3" presStyleCnt="4">
        <dgm:presLayoutVars>
          <dgm:bulletEnabled val="1"/>
        </dgm:presLayoutVars>
      </dgm:prSet>
      <dgm:spPr/>
    </dgm:pt>
  </dgm:ptLst>
  <dgm:cxnLst>
    <dgm:cxn modelId="{12E8A25E-3FC7-4FA3-A2DC-2EC57BBD3BCF}" srcId="{F4EC36D5-34ED-40B0-9255-5586AB5FD01A}" destId="{C3959B30-BC9E-445E-8F48-FF57FC704E9A}" srcOrd="1" destOrd="0" parTransId="{9C9CD49A-FB7D-4621-AF0E-6C3936CCE197}" sibTransId="{793E858F-F7AF-4794-9782-BDB155BC5D71}"/>
    <dgm:cxn modelId="{678B8649-EF2A-4D1D-B050-1843BEF58171}" type="presOf" srcId="{C3959B30-BC9E-445E-8F48-FF57FC704E9A}" destId="{87B650B0-E0CF-4577-A4CD-C030DACFECF0}" srcOrd="0" destOrd="0" presId="urn:microsoft.com/office/officeart/2005/8/layout/hierarchy3"/>
    <dgm:cxn modelId="{0AD30028-DBEB-4CC6-8255-4EE63B13E4C4}" type="presOf" srcId="{6F851C46-DB69-46CE-B108-B7611A709B72}" destId="{F15EA647-32D3-4187-9376-293D9724B847}" srcOrd="0" destOrd="0" presId="urn:microsoft.com/office/officeart/2005/8/layout/hierarchy3"/>
    <dgm:cxn modelId="{083B8119-0771-4F00-A629-FEE3E9E3096E}" type="presOf" srcId="{2CBEC2C1-CC83-40A6-B9DB-D671174890F9}" destId="{6E00049F-CFA3-4779-94A0-60B8EFCA0C21}" srcOrd="0" destOrd="0" presId="urn:microsoft.com/office/officeart/2005/8/layout/hierarchy3"/>
    <dgm:cxn modelId="{F68ACC7C-B188-430D-9D71-F6DFBF26AF99}" type="presOf" srcId="{996146D4-10D3-403A-9C5F-B468EDA86831}" destId="{47C558AA-8DBC-48F3-B120-D8D2049097D8}" srcOrd="0" destOrd="0" presId="urn:microsoft.com/office/officeart/2005/8/layout/hierarchy3"/>
    <dgm:cxn modelId="{71BBF074-4451-458B-8AFB-768B6ADBAC53}" type="presOf" srcId="{6A653C33-E37B-4546-8D0B-8D42911815CC}" destId="{9F9FA5DF-FF62-43DF-9424-8F32F65F22AA}" srcOrd="1" destOrd="0" presId="urn:microsoft.com/office/officeart/2005/8/layout/hierarchy3"/>
    <dgm:cxn modelId="{FBCBD176-97AC-4A56-ACA9-0A2FEBEA76D7}" srcId="{F4EC36D5-34ED-40B0-9255-5586AB5FD01A}" destId="{6A653C33-E37B-4546-8D0B-8D42911815CC}" srcOrd="0" destOrd="0" parTransId="{744852D9-EE31-4711-A6B8-1C71A993B1D0}" sibTransId="{F692F1D3-92A2-4071-8CDB-3E91669788E5}"/>
    <dgm:cxn modelId="{3215E612-53EF-40CA-8637-C5D332816791}" srcId="{6A653C33-E37B-4546-8D0B-8D42911815CC}" destId="{2CBEC2C1-CC83-40A6-B9DB-D671174890F9}" srcOrd="1" destOrd="0" parTransId="{C285826E-FE04-4329-97FD-FE5D69855E95}" sibTransId="{4D602096-6434-4463-A1C2-F9DD6F302BF8}"/>
    <dgm:cxn modelId="{2E5A2EA1-A2D4-4EC0-BBA1-552F0CB7CCB0}" type="presOf" srcId="{F4EC36D5-34ED-40B0-9255-5586AB5FD01A}" destId="{ACC7F583-8D0B-49A1-9B8A-D18E84259227}" srcOrd="0" destOrd="0" presId="urn:microsoft.com/office/officeart/2005/8/layout/hierarchy3"/>
    <dgm:cxn modelId="{F2E31D0E-31E7-433B-8CBA-DCAEC9E04882}" type="presOf" srcId="{5B55D252-7C94-41E9-A904-8FDF1684DACC}" destId="{F6B2BD89-2A9C-4FAF-A865-11A64DB3D02A}" srcOrd="0" destOrd="0" presId="urn:microsoft.com/office/officeart/2005/8/layout/hierarchy3"/>
    <dgm:cxn modelId="{31F46267-BB8C-4EFD-9802-EA56097AD5B0}" srcId="{6A653C33-E37B-4546-8D0B-8D42911815CC}" destId="{C1379A5D-4899-47D4-8E69-4C65386BA94D}" srcOrd="0" destOrd="0" parTransId="{A890A5B4-88D0-44C2-854A-E40506B6D552}" sibTransId="{D4A64526-B8B2-485E-A97E-FA6A69C1A9E8}"/>
    <dgm:cxn modelId="{377AE6E0-CA9A-4BFD-B6BA-C177E2F21A70}" srcId="{C3959B30-BC9E-445E-8F48-FF57FC704E9A}" destId="{5B55D252-7C94-41E9-A904-8FDF1684DACC}" srcOrd="1" destOrd="0" parTransId="{996146D4-10D3-403A-9C5F-B468EDA86831}" sibTransId="{612CDCC7-AD94-461D-88E2-1F47EE8F2004}"/>
    <dgm:cxn modelId="{6E2025C2-580F-44BF-9480-9D6F1E37FA6D}" type="presOf" srcId="{AB026B9B-FF18-4AD2-BBEF-84F23A538306}" destId="{96F9DB07-B659-45B4-8896-F690A5B4D8E9}" srcOrd="0" destOrd="0" presId="urn:microsoft.com/office/officeart/2005/8/layout/hierarchy3"/>
    <dgm:cxn modelId="{05155F60-DE1B-4090-9F4D-B3BA8B626DB6}" srcId="{C3959B30-BC9E-445E-8F48-FF57FC704E9A}" destId="{AB026B9B-FF18-4AD2-BBEF-84F23A538306}" srcOrd="0" destOrd="0" parTransId="{6F851C46-DB69-46CE-B108-B7611A709B72}" sibTransId="{3D14BEB5-C89C-4497-A5C0-792215FFBAED}"/>
    <dgm:cxn modelId="{032EC29E-48F1-4D38-9FB3-A7484DE36CC6}" type="presOf" srcId="{C285826E-FE04-4329-97FD-FE5D69855E95}" destId="{D8A13EA1-6E9D-4C5E-9C35-3E9C1D00FC7B}" srcOrd="0" destOrd="0" presId="urn:microsoft.com/office/officeart/2005/8/layout/hierarchy3"/>
    <dgm:cxn modelId="{AAC98C63-A4F5-4C08-A497-87BF0751E6C1}" type="presOf" srcId="{C1379A5D-4899-47D4-8E69-4C65386BA94D}" destId="{13760F6F-AFDD-4714-B5C7-192E8CBA077A}" srcOrd="0" destOrd="0" presId="urn:microsoft.com/office/officeart/2005/8/layout/hierarchy3"/>
    <dgm:cxn modelId="{97D939E6-C539-497B-96CE-B5338C792C5F}" type="presOf" srcId="{6A653C33-E37B-4546-8D0B-8D42911815CC}" destId="{8649DE7B-44DC-4048-A88F-5266D46A1878}" srcOrd="0" destOrd="0" presId="urn:microsoft.com/office/officeart/2005/8/layout/hierarchy3"/>
    <dgm:cxn modelId="{1443B343-5C07-4B78-A523-05C3D2E6007D}" type="presOf" srcId="{C3959B30-BC9E-445E-8F48-FF57FC704E9A}" destId="{173C3223-F930-4B4E-8966-8D9B1CCB80CA}" srcOrd="1" destOrd="0" presId="urn:microsoft.com/office/officeart/2005/8/layout/hierarchy3"/>
    <dgm:cxn modelId="{21CB3565-3349-4CA4-B222-60886A34C933}" type="presOf" srcId="{A890A5B4-88D0-44C2-854A-E40506B6D552}" destId="{40F2CD0F-5A3B-4DDC-BC19-F296475C90A6}" srcOrd="0" destOrd="0" presId="urn:microsoft.com/office/officeart/2005/8/layout/hierarchy3"/>
    <dgm:cxn modelId="{5B311604-640D-4C81-B745-50E1803406AC}" type="presParOf" srcId="{ACC7F583-8D0B-49A1-9B8A-D18E84259227}" destId="{22D9E8D8-3DC2-48A2-99C2-7E4CA7D3E2D5}" srcOrd="0" destOrd="0" presId="urn:microsoft.com/office/officeart/2005/8/layout/hierarchy3"/>
    <dgm:cxn modelId="{2AEAC2D1-DC85-4B3D-A108-EE7BD845D231}" type="presParOf" srcId="{22D9E8D8-3DC2-48A2-99C2-7E4CA7D3E2D5}" destId="{B4F75CDE-1C15-4895-906D-6273BA0448AC}" srcOrd="0" destOrd="0" presId="urn:microsoft.com/office/officeart/2005/8/layout/hierarchy3"/>
    <dgm:cxn modelId="{85C5D107-50EA-4009-95FA-24529D59EA90}" type="presParOf" srcId="{B4F75CDE-1C15-4895-906D-6273BA0448AC}" destId="{8649DE7B-44DC-4048-A88F-5266D46A1878}" srcOrd="0" destOrd="0" presId="urn:microsoft.com/office/officeart/2005/8/layout/hierarchy3"/>
    <dgm:cxn modelId="{DC29DABD-E34D-4CA9-984E-AF092569F660}" type="presParOf" srcId="{B4F75CDE-1C15-4895-906D-6273BA0448AC}" destId="{9F9FA5DF-FF62-43DF-9424-8F32F65F22AA}" srcOrd="1" destOrd="0" presId="urn:microsoft.com/office/officeart/2005/8/layout/hierarchy3"/>
    <dgm:cxn modelId="{014EE4F6-DF44-4C49-A30A-F98EE9AEDC0C}" type="presParOf" srcId="{22D9E8D8-3DC2-48A2-99C2-7E4CA7D3E2D5}" destId="{32F3767E-44A2-4E73-8F67-03E2B1852934}" srcOrd="1" destOrd="0" presId="urn:microsoft.com/office/officeart/2005/8/layout/hierarchy3"/>
    <dgm:cxn modelId="{5892DA9C-6864-4F14-BDBC-4758171CD8A4}" type="presParOf" srcId="{32F3767E-44A2-4E73-8F67-03E2B1852934}" destId="{40F2CD0F-5A3B-4DDC-BC19-F296475C90A6}" srcOrd="0" destOrd="0" presId="urn:microsoft.com/office/officeart/2005/8/layout/hierarchy3"/>
    <dgm:cxn modelId="{615D85AC-9F2B-4A59-9ECA-100FF659C0EC}" type="presParOf" srcId="{32F3767E-44A2-4E73-8F67-03E2B1852934}" destId="{13760F6F-AFDD-4714-B5C7-192E8CBA077A}" srcOrd="1" destOrd="0" presId="urn:microsoft.com/office/officeart/2005/8/layout/hierarchy3"/>
    <dgm:cxn modelId="{37E56CBA-3410-41F1-80E5-10F4BF9FB17D}" type="presParOf" srcId="{32F3767E-44A2-4E73-8F67-03E2B1852934}" destId="{D8A13EA1-6E9D-4C5E-9C35-3E9C1D00FC7B}" srcOrd="2" destOrd="0" presId="urn:microsoft.com/office/officeart/2005/8/layout/hierarchy3"/>
    <dgm:cxn modelId="{2615E02B-35C5-45EC-95AC-33BBF91F9847}" type="presParOf" srcId="{32F3767E-44A2-4E73-8F67-03E2B1852934}" destId="{6E00049F-CFA3-4779-94A0-60B8EFCA0C21}" srcOrd="3" destOrd="0" presId="urn:microsoft.com/office/officeart/2005/8/layout/hierarchy3"/>
    <dgm:cxn modelId="{4AD9F0AE-1B99-43F9-8263-5E9F544C563A}" type="presParOf" srcId="{ACC7F583-8D0B-49A1-9B8A-D18E84259227}" destId="{02CB8D5A-09A2-4DB6-A4A4-CA47AE845BF9}" srcOrd="1" destOrd="0" presId="urn:microsoft.com/office/officeart/2005/8/layout/hierarchy3"/>
    <dgm:cxn modelId="{57E50D28-D83E-4D6C-A157-60E3362D899F}" type="presParOf" srcId="{02CB8D5A-09A2-4DB6-A4A4-CA47AE845BF9}" destId="{67636D35-3638-49F5-8F53-BA61679724F7}" srcOrd="0" destOrd="0" presId="urn:microsoft.com/office/officeart/2005/8/layout/hierarchy3"/>
    <dgm:cxn modelId="{E136C33F-B2CC-4D14-9449-F2CADB09A126}" type="presParOf" srcId="{67636D35-3638-49F5-8F53-BA61679724F7}" destId="{87B650B0-E0CF-4577-A4CD-C030DACFECF0}" srcOrd="0" destOrd="0" presId="urn:microsoft.com/office/officeart/2005/8/layout/hierarchy3"/>
    <dgm:cxn modelId="{924EC226-8258-44EE-9113-97459AE3A694}" type="presParOf" srcId="{67636D35-3638-49F5-8F53-BA61679724F7}" destId="{173C3223-F930-4B4E-8966-8D9B1CCB80CA}" srcOrd="1" destOrd="0" presId="urn:microsoft.com/office/officeart/2005/8/layout/hierarchy3"/>
    <dgm:cxn modelId="{74245039-EB94-4B01-BB86-C6E0EA8C4772}" type="presParOf" srcId="{02CB8D5A-09A2-4DB6-A4A4-CA47AE845BF9}" destId="{7B4C52FA-C4A5-488A-9A52-6C338DF897DA}" srcOrd="1" destOrd="0" presId="urn:microsoft.com/office/officeart/2005/8/layout/hierarchy3"/>
    <dgm:cxn modelId="{FF20B521-B161-4C16-A218-69AE03DE2081}" type="presParOf" srcId="{7B4C52FA-C4A5-488A-9A52-6C338DF897DA}" destId="{F15EA647-32D3-4187-9376-293D9724B847}" srcOrd="0" destOrd="0" presId="urn:microsoft.com/office/officeart/2005/8/layout/hierarchy3"/>
    <dgm:cxn modelId="{46CD956A-0072-4774-8F67-2B6315F43549}" type="presParOf" srcId="{7B4C52FA-C4A5-488A-9A52-6C338DF897DA}" destId="{96F9DB07-B659-45B4-8896-F690A5B4D8E9}" srcOrd="1" destOrd="0" presId="urn:microsoft.com/office/officeart/2005/8/layout/hierarchy3"/>
    <dgm:cxn modelId="{6E0773B6-BFA1-410D-9141-667BFEF70816}" type="presParOf" srcId="{7B4C52FA-C4A5-488A-9A52-6C338DF897DA}" destId="{47C558AA-8DBC-48F3-B120-D8D2049097D8}" srcOrd="2" destOrd="0" presId="urn:microsoft.com/office/officeart/2005/8/layout/hierarchy3"/>
    <dgm:cxn modelId="{BA74B2AE-7669-4CE5-9469-DA479F72DFE1}" type="presParOf" srcId="{7B4C52FA-C4A5-488A-9A52-6C338DF897DA}" destId="{F6B2BD89-2A9C-4FAF-A865-11A64DB3D02A}" srcOrd="3" destOrd="0" presId="urn:microsoft.com/office/officeart/2005/8/layout/hierarchy3"/>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9DF6566-6354-4207-B150-610CC767165D}" type="doc">
      <dgm:prSet loTypeId="urn:microsoft.com/office/officeart/2005/8/layout/vList3#8" loCatId="list" qsTypeId="urn:microsoft.com/office/officeart/2005/8/quickstyle/simple3" qsCatId="simple" csTypeId="urn:microsoft.com/office/officeart/2005/8/colors/accent1_2" csCatId="accent1" phldr="1"/>
      <dgm:spPr/>
    </dgm:pt>
    <dgm:pt modelId="{78CBEC21-43E6-46C5-BAE5-36198F7D95ED}">
      <dgm:prSet phldrT="[Texte]"/>
      <dgm:spPr/>
      <dgm:t>
        <a:bodyPr/>
        <a:lstStyle/>
        <a:p>
          <a:r>
            <a:rPr lang="fr-FR" dirty="0" smtClean="0"/>
            <a:t>Tableaux de bord</a:t>
          </a:r>
          <a:endParaRPr lang="fr-FR" dirty="0"/>
        </a:p>
      </dgm:t>
    </dgm:pt>
    <dgm:pt modelId="{3277AB50-9CEA-4A3F-931C-970A3FB42E00}" type="parTrans" cxnId="{61658748-31E8-41BF-A0D4-64B6FA340726}">
      <dgm:prSet/>
      <dgm:spPr/>
      <dgm:t>
        <a:bodyPr/>
        <a:lstStyle/>
        <a:p>
          <a:endParaRPr lang="fr-FR"/>
        </a:p>
      </dgm:t>
    </dgm:pt>
    <dgm:pt modelId="{97781D41-43C7-4B4A-A891-B01E786CDE27}" type="sibTrans" cxnId="{61658748-31E8-41BF-A0D4-64B6FA340726}">
      <dgm:prSet/>
      <dgm:spPr/>
      <dgm:t>
        <a:bodyPr/>
        <a:lstStyle/>
        <a:p>
          <a:endParaRPr lang="fr-FR"/>
        </a:p>
      </dgm:t>
    </dgm:pt>
    <dgm:pt modelId="{855429C2-18D6-4E1B-B177-2304837FB724}" type="pres">
      <dgm:prSet presAssocID="{69DF6566-6354-4207-B150-610CC767165D}" presName="linearFlow" presStyleCnt="0">
        <dgm:presLayoutVars>
          <dgm:dir/>
          <dgm:resizeHandles val="exact"/>
        </dgm:presLayoutVars>
      </dgm:prSet>
      <dgm:spPr/>
    </dgm:pt>
    <dgm:pt modelId="{5544D15B-D34B-4E70-9D3E-02F9529C1364}" type="pres">
      <dgm:prSet presAssocID="{78CBEC21-43E6-46C5-BAE5-36198F7D95ED}" presName="composite" presStyleCnt="0"/>
      <dgm:spPr/>
    </dgm:pt>
    <dgm:pt modelId="{E32877A1-F81F-4773-8879-0B41CDB7509A}" type="pres">
      <dgm:prSet presAssocID="{78CBEC21-43E6-46C5-BAE5-36198F7D95ED}"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xmlns="" val="0"/>
              </a:ext>
            </a:extLst>
          </a:blip>
          <a:srcRect/>
          <a:stretch>
            <a:fillRect/>
          </a:stretch>
        </a:blipFill>
      </dgm:spPr>
    </dgm:pt>
    <dgm:pt modelId="{AF278C20-6D34-4A5F-BB89-BC3EA131FD56}" type="pres">
      <dgm:prSet presAssocID="{78CBEC21-43E6-46C5-BAE5-36198F7D95ED}" presName="txShp" presStyleLbl="node1" presStyleIdx="0" presStyleCnt="1">
        <dgm:presLayoutVars>
          <dgm:bulletEnabled val="1"/>
        </dgm:presLayoutVars>
      </dgm:prSet>
      <dgm:spPr/>
      <dgm:t>
        <a:bodyPr/>
        <a:lstStyle/>
        <a:p>
          <a:endParaRPr lang="fr-FR"/>
        </a:p>
      </dgm:t>
    </dgm:pt>
  </dgm:ptLst>
  <dgm:cxnLst>
    <dgm:cxn modelId="{61658748-31E8-41BF-A0D4-64B6FA340726}" srcId="{69DF6566-6354-4207-B150-610CC767165D}" destId="{78CBEC21-43E6-46C5-BAE5-36198F7D95ED}" srcOrd="0" destOrd="0" parTransId="{3277AB50-9CEA-4A3F-931C-970A3FB42E00}" sibTransId="{97781D41-43C7-4B4A-A891-B01E786CDE27}"/>
    <dgm:cxn modelId="{3E86B69E-8A9C-4933-BDB9-7988D5CE2693}" type="presOf" srcId="{78CBEC21-43E6-46C5-BAE5-36198F7D95ED}" destId="{AF278C20-6D34-4A5F-BB89-BC3EA131FD56}" srcOrd="0" destOrd="0" presId="urn:microsoft.com/office/officeart/2005/8/layout/vList3#8"/>
    <dgm:cxn modelId="{A01103F8-5016-4997-97DB-49E0CC5DD66C}" type="presOf" srcId="{69DF6566-6354-4207-B150-610CC767165D}" destId="{855429C2-18D6-4E1B-B177-2304837FB724}" srcOrd="0" destOrd="0" presId="urn:microsoft.com/office/officeart/2005/8/layout/vList3#8"/>
    <dgm:cxn modelId="{104844FC-FD4B-4110-A2BA-CF343438D186}" type="presParOf" srcId="{855429C2-18D6-4E1B-B177-2304837FB724}" destId="{5544D15B-D34B-4E70-9D3E-02F9529C1364}" srcOrd="0" destOrd="0" presId="urn:microsoft.com/office/officeart/2005/8/layout/vList3#8"/>
    <dgm:cxn modelId="{B5B70280-C7E8-4A92-87C3-BC114845683B}" type="presParOf" srcId="{5544D15B-D34B-4E70-9D3E-02F9529C1364}" destId="{E32877A1-F81F-4773-8879-0B41CDB7509A}" srcOrd="0" destOrd="0" presId="urn:microsoft.com/office/officeart/2005/8/layout/vList3#8"/>
    <dgm:cxn modelId="{AFDFCF8F-51EE-4068-9DD0-C191E4F7D3F5}" type="presParOf" srcId="{5544D15B-D34B-4E70-9D3E-02F9529C1364}" destId="{AF278C20-6D34-4A5F-BB89-BC3EA131FD56}" srcOrd="1" destOrd="0" presId="urn:microsoft.com/office/officeart/2005/8/layout/vList3#8"/>
  </dgm:cxnLst>
  <dgm:bg/>
  <dgm:whole/>
  <dgm:extLst>
    <a:ext uri="http://schemas.microsoft.com/office/drawing/2008/diagram">
      <dsp:dataModelExt xmlns:dsp="http://schemas.microsoft.com/office/drawing/2008/diagram" xmlns="" relId="rId3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68E9C8E-CBDA-4B98-99BF-64A94BEE531C}" type="doc">
      <dgm:prSet loTypeId="urn:microsoft.com/office/officeart/2005/8/layout/vList3#9" loCatId="list" qsTypeId="urn:microsoft.com/office/officeart/2005/8/quickstyle/simple3" qsCatId="simple" csTypeId="urn:microsoft.com/office/officeart/2005/8/colors/accent1_2" csCatId="accent1" phldr="1"/>
      <dgm:spPr/>
    </dgm:pt>
    <dgm:pt modelId="{3F55F20E-A149-4F99-9CA4-C10951639880}">
      <dgm:prSet phldrT="[Texte]"/>
      <dgm:spPr/>
      <dgm:t>
        <a:bodyPr/>
        <a:lstStyle/>
        <a:p>
          <a:r>
            <a:rPr lang="fr-FR" dirty="0" err="1" smtClean="0"/>
            <a:t>Alert</a:t>
          </a:r>
          <a:endParaRPr lang="fr-FR" dirty="0"/>
        </a:p>
      </dgm:t>
    </dgm:pt>
    <dgm:pt modelId="{6F831FD4-5E8A-4D30-ADDA-231CF2D5063A}" type="parTrans" cxnId="{71CCD86F-428F-471D-B68F-21BEE5A8B663}">
      <dgm:prSet/>
      <dgm:spPr/>
      <dgm:t>
        <a:bodyPr/>
        <a:lstStyle/>
        <a:p>
          <a:endParaRPr lang="fr-FR"/>
        </a:p>
      </dgm:t>
    </dgm:pt>
    <dgm:pt modelId="{09DCFBFC-30C6-4385-9C5D-708540385A26}" type="sibTrans" cxnId="{71CCD86F-428F-471D-B68F-21BEE5A8B663}">
      <dgm:prSet/>
      <dgm:spPr/>
      <dgm:t>
        <a:bodyPr/>
        <a:lstStyle/>
        <a:p>
          <a:endParaRPr lang="fr-FR"/>
        </a:p>
      </dgm:t>
    </dgm:pt>
    <dgm:pt modelId="{8D0E4478-86C7-428F-9F68-723A687FA06D}" type="pres">
      <dgm:prSet presAssocID="{668E9C8E-CBDA-4B98-99BF-64A94BEE531C}" presName="linearFlow" presStyleCnt="0">
        <dgm:presLayoutVars>
          <dgm:dir/>
          <dgm:resizeHandles val="exact"/>
        </dgm:presLayoutVars>
      </dgm:prSet>
      <dgm:spPr/>
    </dgm:pt>
    <dgm:pt modelId="{D81684A3-92BD-440E-834D-C482F183AEE0}" type="pres">
      <dgm:prSet presAssocID="{3F55F20E-A149-4F99-9CA4-C10951639880}" presName="composite" presStyleCnt="0"/>
      <dgm:spPr/>
    </dgm:pt>
    <dgm:pt modelId="{A0E260BE-270F-4F64-9132-B58EF71EEED1}" type="pres">
      <dgm:prSet presAssocID="{3F55F20E-A149-4F99-9CA4-C10951639880}"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xmlns="" val="0"/>
              </a:ext>
            </a:extLst>
          </a:blip>
          <a:srcRect/>
          <a:stretch>
            <a:fillRect/>
          </a:stretch>
        </a:blipFill>
      </dgm:spPr>
    </dgm:pt>
    <dgm:pt modelId="{8ABC6FEF-AEEF-4F28-802E-07C6FAACE437}" type="pres">
      <dgm:prSet presAssocID="{3F55F20E-A149-4F99-9CA4-C10951639880}" presName="txShp" presStyleLbl="node1" presStyleIdx="0" presStyleCnt="1">
        <dgm:presLayoutVars>
          <dgm:bulletEnabled val="1"/>
        </dgm:presLayoutVars>
      </dgm:prSet>
      <dgm:spPr/>
      <dgm:t>
        <a:bodyPr/>
        <a:lstStyle/>
        <a:p>
          <a:endParaRPr lang="fr-FR"/>
        </a:p>
      </dgm:t>
    </dgm:pt>
  </dgm:ptLst>
  <dgm:cxnLst>
    <dgm:cxn modelId="{72C7B768-776C-49B1-BC2C-0C1E77030CF7}" type="presOf" srcId="{668E9C8E-CBDA-4B98-99BF-64A94BEE531C}" destId="{8D0E4478-86C7-428F-9F68-723A687FA06D}" srcOrd="0" destOrd="0" presId="urn:microsoft.com/office/officeart/2005/8/layout/vList3#9"/>
    <dgm:cxn modelId="{71CCD86F-428F-471D-B68F-21BEE5A8B663}" srcId="{668E9C8E-CBDA-4B98-99BF-64A94BEE531C}" destId="{3F55F20E-A149-4F99-9CA4-C10951639880}" srcOrd="0" destOrd="0" parTransId="{6F831FD4-5E8A-4D30-ADDA-231CF2D5063A}" sibTransId="{09DCFBFC-30C6-4385-9C5D-708540385A26}"/>
    <dgm:cxn modelId="{C61BCE8D-C4C0-435F-9562-36093E289A5F}" type="presOf" srcId="{3F55F20E-A149-4F99-9CA4-C10951639880}" destId="{8ABC6FEF-AEEF-4F28-802E-07C6FAACE437}" srcOrd="0" destOrd="0" presId="urn:microsoft.com/office/officeart/2005/8/layout/vList3#9"/>
    <dgm:cxn modelId="{A8FC3536-A47A-4688-9DE8-6619D4C71688}" type="presParOf" srcId="{8D0E4478-86C7-428F-9F68-723A687FA06D}" destId="{D81684A3-92BD-440E-834D-C482F183AEE0}" srcOrd="0" destOrd="0" presId="urn:microsoft.com/office/officeart/2005/8/layout/vList3#9"/>
    <dgm:cxn modelId="{C71E44DF-42C4-4A91-AC78-FB2B9AE1F776}" type="presParOf" srcId="{D81684A3-92BD-440E-834D-C482F183AEE0}" destId="{A0E260BE-270F-4F64-9132-B58EF71EEED1}" srcOrd="0" destOrd="0" presId="urn:microsoft.com/office/officeart/2005/8/layout/vList3#9"/>
    <dgm:cxn modelId="{A6C74C83-4566-4104-B5F0-6F98C85CDFCF}" type="presParOf" srcId="{D81684A3-92BD-440E-834D-C482F183AEE0}" destId="{8ABC6FEF-AEEF-4F28-802E-07C6FAACE437}" srcOrd="1" destOrd="0" presId="urn:microsoft.com/office/officeart/2005/8/layout/vList3#9"/>
  </dgm:cxnLst>
  <dgm:bg/>
  <dgm:whole/>
  <dgm:extLst>
    <a:ext uri="http://schemas.microsoft.com/office/drawing/2008/diagram">
      <dsp:dataModelExt xmlns:dsp="http://schemas.microsoft.com/office/drawing/2008/diagram" xmlns="" relId="rId4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53B934F-A678-4A20-B07A-7352BEB70016}" type="doc">
      <dgm:prSet loTypeId="urn:microsoft.com/office/officeart/2005/8/layout/vList3#10" loCatId="list" qsTypeId="urn:microsoft.com/office/officeart/2005/8/quickstyle/simple3" qsCatId="simple" csTypeId="urn:microsoft.com/office/officeart/2005/8/colors/accent1_2" csCatId="accent1" phldr="1"/>
      <dgm:spPr/>
    </dgm:pt>
    <dgm:pt modelId="{05E122B5-6F96-4708-9CBA-317C66E4A04E}">
      <dgm:prSet phldrT="[Texte]" custT="1"/>
      <dgm:spPr/>
      <dgm:t>
        <a:bodyPr/>
        <a:lstStyle/>
        <a:p>
          <a:r>
            <a:rPr lang="fr-FR" sz="1800" dirty="0" smtClean="0"/>
            <a:t>Mobile</a:t>
          </a:r>
          <a:endParaRPr lang="fr-FR" sz="1600" dirty="0"/>
        </a:p>
      </dgm:t>
    </dgm:pt>
    <dgm:pt modelId="{CDE9F87E-F968-4C3A-A22C-6AE72C95C399}" type="parTrans" cxnId="{F1D6B496-887D-41DB-8042-E0A24508069C}">
      <dgm:prSet/>
      <dgm:spPr/>
      <dgm:t>
        <a:bodyPr/>
        <a:lstStyle/>
        <a:p>
          <a:endParaRPr lang="fr-FR"/>
        </a:p>
      </dgm:t>
    </dgm:pt>
    <dgm:pt modelId="{06F944B9-5FC1-483D-B522-B761475D8DC8}" type="sibTrans" cxnId="{F1D6B496-887D-41DB-8042-E0A24508069C}">
      <dgm:prSet/>
      <dgm:spPr/>
      <dgm:t>
        <a:bodyPr/>
        <a:lstStyle/>
        <a:p>
          <a:endParaRPr lang="fr-FR"/>
        </a:p>
      </dgm:t>
    </dgm:pt>
    <dgm:pt modelId="{C0B86F82-C55C-4A69-9462-A9D82BBC579D}" type="pres">
      <dgm:prSet presAssocID="{C53B934F-A678-4A20-B07A-7352BEB70016}" presName="linearFlow" presStyleCnt="0">
        <dgm:presLayoutVars>
          <dgm:dir/>
          <dgm:resizeHandles val="exact"/>
        </dgm:presLayoutVars>
      </dgm:prSet>
      <dgm:spPr/>
    </dgm:pt>
    <dgm:pt modelId="{0E4E2B05-C9F7-40A6-A447-41CAC66304A7}" type="pres">
      <dgm:prSet presAssocID="{05E122B5-6F96-4708-9CBA-317C66E4A04E}" presName="composite" presStyleCnt="0"/>
      <dgm:spPr/>
    </dgm:pt>
    <dgm:pt modelId="{5073C4D9-96A8-4404-BB0E-54E8338DA32E}" type="pres">
      <dgm:prSet presAssocID="{05E122B5-6F96-4708-9CBA-317C66E4A04E}"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xmlns="" val="0"/>
              </a:ext>
            </a:extLst>
          </a:blip>
          <a:srcRect/>
          <a:stretch>
            <a:fillRect/>
          </a:stretch>
        </a:blipFill>
      </dgm:spPr>
    </dgm:pt>
    <dgm:pt modelId="{74767366-0E4C-4A02-A2A0-1F6120E2A11F}" type="pres">
      <dgm:prSet presAssocID="{05E122B5-6F96-4708-9CBA-317C66E4A04E}" presName="txShp" presStyleLbl="node1" presStyleIdx="0" presStyleCnt="1" custScaleX="113182">
        <dgm:presLayoutVars>
          <dgm:bulletEnabled val="1"/>
        </dgm:presLayoutVars>
      </dgm:prSet>
      <dgm:spPr/>
      <dgm:t>
        <a:bodyPr/>
        <a:lstStyle/>
        <a:p>
          <a:endParaRPr lang="fr-FR"/>
        </a:p>
      </dgm:t>
    </dgm:pt>
  </dgm:ptLst>
  <dgm:cxnLst>
    <dgm:cxn modelId="{6084634E-6951-48DB-89FC-12FAA933CABD}" type="presOf" srcId="{C53B934F-A678-4A20-B07A-7352BEB70016}" destId="{C0B86F82-C55C-4A69-9462-A9D82BBC579D}" srcOrd="0" destOrd="0" presId="urn:microsoft.com/office/officeart/2005/8/layout/vList3#10"/>
    <dgm:cxn modelId="{0BA03EA7-ACFE-4179-B66C-FE132159401D}" type="presOf" srcId="{05E122B5-6F96-4708-9CBA-317C66E4A04E}" destId="{74767366-0E4C-4A02-A2A0-1F6120E2A11F}" srcOrd="0" destOrd="0" presId="urn:microsoft.com/office/officeart/2005/8/layout/vList3#10"/>
    <dgm:cxn modelId="{F1D6B496-887D-41DB-8042-E0A24508069C}" srcId="{C53B934F-A678-4A20-B07A-7352BEB70016}" destId="{05E122B5-6F96-4708-9CBA-317C66E4A04E}" srcOrd="0" destOrd="0" parTransId="{CDE9F87E-F968-4C3A-A22C-6AE72C95C399}" sibTransId="{06F944B9-5FC1-483D-B522-B761475D8DC8}"/>
    <dgm:cxn modelId="{F564F104-755A-4D68-B753-C5CADC38BC93}" type="presParOf" srcId="{C0B86F82-C55C-4A69-9462-A9D82BBC579D}" destId="{0E4E2B05-C9F7-40A6-A447-41CAC66304A7}" srcOrd="0" destOrd="0" presId="urn:microsoft.com/office/officeart/2005/8/layout/vList3#10"/>
    <dgm:cxn modelId="{112B70AD-7B21-4043-8973-32A8B8D44924}" type="presParOf" srcId="{0E4E2B05-C9F7-40A6-A447-41CAC66304A7}" destId="{5073C4D9-96A8-4404-BB0E-54E8338DA32E}" srcOrd="0" destOrd="0" presId="urn:microsoft.com/office/officeart/2005/8/layout/vList3#10"/>
    <dgm:cxn modelId="{DB8F321E-5C29-460E-A297-D529B899253B}" type="presParOf" srcId="{0E4E2B05-C9F7-40A6-A447-41CAC66304A7}" destId="{74767366-0E4C-4A02-A2A0-1F6120E2A11F}" srcOrd="1" destOrd="0" presId="urn:microsoft.com/office/officeart/2005/8/layout/vList3#10"/>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C490245-311D-4CB9-82B7-C7DDB6A67529}" type="doc">
      <dgm:prSet loTypeId="urn:microsoft.com/office/officeart/2005/8/layout/vList3#11" loCatId="list" qsTypeId="urn:microsoft.com/office/officeart/2005/8/quickstyle/simple3" qsCatId="simple" csTypeId="urn:microsoft.com/office/officeart/2005/8/colors/accent1_2" csCatId="accent1" phldr="1"/>
      <dgm:spPr/>
    </dgm:pt>
    <dgm:pt modelId="{A818941A-EF30-4B47-86E6-142AD0CC3294}">
      <dgm:prSet phldrT="[Texte]" custT="1"/>
      <dgm:spPr/>
      <dgm:t>
        <a:bodyPr/>
        <a:lstStyle/>
        <a:p>
          <a:r>
            <a:rPr lang="fr-FR" sz="2000" dirty="0" smtClean="0"/>
            <a:t>Web</a:t>
          </a:r>
          <a:endParaRPr lang="fr-FR" sz="2000" dirty="0"/>
        </a:p>
      </dgm:t>
    </dgm:pt>
    <dgm:pt modelId="{4501FBE0-38A6-4002-9CE8-FFD60BA00DCB}" type="parTrans" cxnId="{B22888A5-7DF7-4E00-A023-100C7A5D4C5E}">
      <dgm:prSet/>
      <dgm:spPr/>
      <dgm:t>
        <a:bodyPr/>
        <a:lstStyle/>
        <a:p>
          <a:endParaRPr lang="fr-FR"/>
        </a:p>
      </dgm:t>
    </dgm:pt>
    <dgm:pt modelId="{C239B402-FE4F-403E-AA07-FA64F5738E3D}" type="sibTrans" cxnId="{B22888A5-7DF7-4E00-A023-100C7A5D4C5E}">
      <dgm:prSet/>
      <dgm:spPr/>
      <dgm:t>
        <a:bodyPr/>
        <a:lstStyle/>
        <a:p>
          <a:endParaRPr lang="fr-FR"/>
        </a:p>
      </dgm:t>
    </dgm:pt>
    <dgm:pt modelId="{0A41397D-4829-4285-BDA1-367B0F0AF480}" type="pres">
      <dgm:prSet presAssocID="{4C490245-311D-4CB9-82B7-C7DDB6A67529}" presName="linearFlow" presStyleCnt="0">
        <dgm:presLayoutVars>
          <dgm:dir/>
          <dgm:resizeHandles val="exact"/>
        </dgm:presLayoutVars>
      </dgm:prSet>
      <dgm:spPr/>
    </dgm:pt>
    <dgm:pt modelId="{3413174E-ABA2-446F-B5FC-2B9A0F0EBAC8}" type="pres">
      <dgm:prSet presAssocID="{A818941A-EF30-4B47-86E6-142AD0CC3294}" presName="composite" presStyleCnt="0"/>
      <dgm:spPr/>
    </dgm:pt>
    <dgm:pt modelId="{4C01E7EE-30F9-4418-961C-6B3E6CD150AA}" type="pres">
      <dgm:prSet presAssocID="{A818941A-EF30-4B47-86E6-142AD0CC3294}" presName="imgShp"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l="-15000" r="-15000"/>
          </a:stretch>
        </a:blipFill>
      </dgm:spPr>
    </dgm:pt>
    <dgm:pt modelId="{494EFE28-B250-42FB-8F91-F95CC59A1BEA}" type="pres">
      <dgm:prSet presAssocID="{A818941A-EF30-4B47-86E6-142AD0CC3294}" presName="txShp" presStyleLbl="node1" presStyleIdx="0" presStyleCnt="1">
        <dgm:presLayoutVars>
          <dgm:bulletEnabled val="1"/>
        </dgm:presLayoutVars>
      </dgm:prSet>
      <dgm:spPr/>
      <dgm:t>
        <a:bodyPr/>
        <a:lstStyle/>
        <a:p>
          <a:endParaRPr lang="fr-FR"/>
        </a:p>
      </dgm:t>
    </dgm:pt>
  </dgm:ptLst>
  <dgm:cxnLst>
    <dgm:cxn modelId="{B22888A5-7DF7-4E00-A023-100C7A5D4C5E}" srcId="{4C490245-311D-4CB9-82B7-C7DDB6A67529}" destId="{A818941A-EF30-4B47-86E6-142AD0CC3294}" srcOrd="0" destOrd="0" parTransId="{4501FBE0-38A6-4002-9CE8-FFD60BA00DCB}" sibTransId="{C239B402-FE4F-403E-AA07-FA64F5738E3D}"/>
    <dgm:cxn modelId="{26898B7F-8936-4D66-A4F1-B551133D1973}" type="presOf" srcId="{4C490245-311D-4CB9-82B7-C7DDB6A67529}" destId="{0A41397D-4829-4285-BDA1-367B0F0AF480}" srcOrd="0" destOrd="0" presId="urn:microsoft.com/office/officeart/2005/8/layout/vList3#11"/>
    <dgm:cxn modelId="{1928E7D8-C2D2-42CE-A5DD-205FF3838D1B}" type="presOf" srcId="{A818941A-EF30-4B47-86E6-142AD0CC3294}" destId="{494EFE28-B250-42FB-8F91-F95CC59A1BEA}" srcOrd="0" destOrd="0" presId="urn:microsoft.com/office/officeart/2005/8/layout/vList3#11"/>
    <dgm:cxn modelId="{4C40C9B2-6444-4F64-B984-B04967E9656D}" type="presParOf" srcId="{0A41397D-4829-4285-BDA1-367B0F0AF480}" destId="{3413174E-ABA2-446F-B5FC-2B9A0F0EBAC8}" srcOrd="0" destOrd="0" presId="urn:microsoft.com/office/officeart/2005/8/layout/vList3#11"/>
    <dgm:cxn modelId="{73FF92ED-5DEA-445F-8114-F33413FF5BC9}" type="presParOf" srcId="{3413174E-ABA2-446F-B5FC-2B9A0F0EBAC8}" destId="{4C01E7EE-30F9-4418-961C-6B3E6CD150AA}" srcOrd="0" destOrd="0" presId="urn:microsoft.com/office/officeart/2005/8/layout/vList3#11"/>
    <dgm:cxn modelId="{6D38232C-05C0-4D1C-AF05-0491F6EC0D79}" type="presParOf" srcId="{3413174E-ABA2-446F-B5FC-2B9A0F0EBAC8}" destId="{494EFE28-B250-42FB-8F91-F95CC59A1BEA}" srcOrd="1" destOrd="0" presId="urn:microsoft.com/office/officeart/2005/8/layout/vList3#11"/>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E616FC0-EB02-4015-9AD3-029F096DDC5A}" type="doc">
      <dgm:prSet loTypeId="urn:microsoft.com/office/officeart/2005/8/layout/vList3#12" loCatId="list" qsTypeId="urn:microsoft.com/office/officeart/2005/8/quickstyle/simple3" qsCatId="simple" csTypeId="urn:microsoft.com/office/officeart/2005/8/colors/accent1_2" csCatId="accent1" phldr="1"/>
      <dgm:spPr/>
    </dgm:pt>
    <dgm:pt modelId="{784FFFE7-8676-4CCA-84C0-930144F2728D}">
      <dgm:prSet phldrT="[Texte]" custT="1"/>
      <dgm:spPr/>
      <dgm:t>
        <a:bodyPr/>
        <a:lstStyle/>
        <a:p>
          <a:r>
            <a:rPr lang="fr-FR" sz="2000" dirty="0" smtClean="0"/>
            <a:t>ODI</a:t>
          </a:r>
          <a:endParaRPr lang="fr-FR" sz="2500" dirty="0"/>
        </a:p>
      </dgm:t>
    </dgm:pt>
    <dgm:pt modelId="{126C8FAE-93F2-407E-8A49-9AD3D7EEF88C}" type="parTrans" cxnId="{A8AF0F0F-D623-48F3-A550-0EB5A2B52D03}">
      <dgm:prSet/>
      <dgm:spPr/>
      <dgm:t>
        <a:bodyPr/>
        <a:lstStyle/>
        <a:p>
          <a:endParaRPr lang="fr-FR"/>
        </a:p>
      </dgm:t>
    </dgm:pt>
    <dgm:pt modelId="{9EB605DF-B53A-4EB2-A9C8-C8FBBDCF09F6}" type="sibTrans" cxnId="{A8AF0F0F-D623-48F3-A550-0EB5A2B52D03}">
      <dgm:prSet/>
      <dgm:spPr/>
      <dgm:t>
        <a:bodyPr/>
        <a:lstStyle/>
        <a:p>
          <a:endParaRPr lang="fr-FR"/>
        </a:p>
      </dgm:t>
    </dgm:pt>
    <dgm:pt modelId="{F86A8C47-C75E-4049-9C3C-8150DF4C8EB1}" type="pres">
      <dgm:prSet presAssocID="{DE616FC0-EB02-4015-9AD3-029F096DDC5A}" presName="linearFlow" presStyleCnt="0">
        <dgm:presLayoutVars>
          <dgm:dir/>
          <dgm:resizeHandles val="exact"/>
        </dgm:presLayoutVars>
      </dgm:prSet>
      <dgm:spPr/>
    </dgm:pt>
    <dgm:pt modelId="{20F20330-A427-4BB2-9964-A507C0D8B2B3}" type="pres">
      <dgm:prSet presAssocID="{784FFFE7-8676-4CCA-84C0-930144F2728D}" presName="composite" presStyleCnt="0"/>
      <dgm:spPr/>
    </dgm:pt>
    <dgm:pt modelId="{A6B65F83-8BAE-4BA2-9F5D-18B24F4AAD20}" type="pres">
      <dgm:prSet presAssocID="{784FFFE7-8676-4CCA-84C0-930144F2728D}" presName="imgShp"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l="-38000" r="-38000"/>
          </a:stretch>
        </a:blipFill>
      </dgm:spPr>
    </dgm:pt>
    <dgm:pt modelId="{6D0E15D0-3E8F-4EBC-887C-31481402E928}" type="pres">
      <dgm:prSet presAssocID="{784FFFE7-8676-4CCA-84C0-930144F2728D}" presName="txShp" presStyleLbl="node1" presStyleIdx="0" presStyleCnt="1">
        <dgm:presLayoutVars>
          <dgm:bulletEnabled val="1"/>
        </dgm:presLayoutVars>
      </dgm:prSet>
      <dgm:spPr/>
      <dgm:t>
        <a:bodyPr/>
        <a:lstStyle/>
        <a:p>
          <a:endParaRPr lang="fr-FR"/>
        </a:p>
      </dgm:t>
    </dgm:pt>
  </dgm:ptLst>
  <dgm:cxnLst>
    <dgm:cxn modelId="{8636FD4C-8EE3-4B83-AAF5-501744B34C0F}" type="presOf" srcId="{784FFFE7-8676-4CCA-84C0-930144F2728D}" destId="{6D0E15D0-3E8F-4EBC-887C-31481402E928}" srcOrd="0" destOrd="0" presId="urn:microsoft.com/office/officeart/2005/8/layout/vList3#12"/>
    <dgm:cxn modelId="{34A7F2A8-3B4F-4C33-8249-41BD189FB8D5}" type="presOf" srcId="{DE616FC0-EB02-4015-9AD3-029F096DDC5A}" destId="{F86A8C47-C75E-4049-9C3C-8150DF4C8EB1}" srcOrd="0" destOrd="0" presId="urn:microsoft.com/office/officeart/2005/8/layout/vList3#12"/>
    <dgm:cxn modelId="{A8AF0F0F-D623-48F3-A550-0EB5A2B52D03}" srcId="{DE616FC0-EB02-4015-9AD3-029F096DDC5A}" destId="{784FFFE7-8676-4CCA-84C0-930144F2728D}" srcOrd="0" destOrd="0" parTransId="{126C8FAE-93F2-407E-8A49-9AD3D7EEF88C}" sibTransId="{9EB605DF-B53A-4EB2-A9C8-C8FBBDCF09F6}"/>
    <dgm:cxn modelId="{8638C2C5-4C92-47F5-BED0-8900AAA16D13}" type="presParOf" srcId="{F86A8C47-C75E-4049-9C3C-8150DF4C8EB1}" destId="{20F20330-A427-4BB2-9964-A507C0D8B2B3}" srcOrd="0" destOrd="0" presId="urn:microsoft.com/office/officeart/2005/8/layout/vList3#12"/>
    <dgm:cxn modelId="{0B150822-3A68-4015-AF1F-C6AE2217F4FF}" type="presParOf" srcId="{20F20330-A427-4BB2-9964-A507C0D8B2B3}" destId="{A6B65F83-8BAE-4BA2-9F5D-18B24F4AAD20}" srcOrd="0" destOrd="0" presId="urn:microsoft.com/office/officeart/2005/8/layout/vList3#12"/>
    <dgm:cxn modelId="{7327D62B-3757-4DE6-A2A7-CCD5B0BA2853}" type="presParOf" srcId="{20F20330-A427-4BB2-9964-A507C0D8B2B3}" destId="{6D0E15D0-3E8F-4EBC-887C-31481402E928}" srcOrd="1" destOrd="0" presId="urn:microsoft.com/office/officeart/2005/8/layout/vList3#12"/>
  </dgm:cxnLst>
  <dgm:bg/>
  <dgm:whole/>
  <dgm:extLst>
    <a:ext uri="http://schemas.microsoft.com/office/drawing/2008/diagram">
      <dsp:dataModelExt xmlns:dsp="http://schemas.microsoft.com/office/drawing/2008/diagram" xmlns="" relId="rId1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27ED9E1-3376-4306-A07D-477ED7FE4405}" type="doc">
      <dgm:prSet loTypeId="urn:microsoft.com/office/officeart/2005/8/layout/vList3#13" loCatId="list" qsTypeId="urn:microsoft.com/office/officeart/2005/8/quickstyle/simple3" qsCatId="simple" csTypeId="urn:microsoft.com/office/officeart/2005/8/colors/accent1_2" csCatId="accent1" phldr="1"/>
      <dgm:spPr/>
    </dgm:pt>
    <dgm:pt modelId="{520C1605-E5B1-40A7-AD10-C17CC7C5D1C7}">
      <dgm:prSet phldrT="[Texte]" custT="1"/>
      <dgm:spPr/>
      <dgm:t>
        <a:bodyPr/>
        <a:lstStyle/>
        <a:p>
          <a:r>
            <a:rPr lang="fr-FR" sz="1800" b="0" dirty="0" smtClean="0"/>
            <a:t>Administration BI</a:t>
          </a:r>
          <a:endParaRPr lang="fr-FR" sz="1800" b="0" dirty="0"/>
        </a:p>
      </dgm:t>
    </dgm:pt>
    <dgm:pt modelId="{4EE28227-314C-491D-A772-CF9ACE339610}" type="parTrans" cxnId="{82524E2A-5E3F-48C1-ACA4-0C73469059CC}">
      <dgm:prSet/>
      <dgm:spPr/>
      <dgm:t>
        <a:bodyPr/>
        <a:lstStyle/>
        <a:p>
          <a:endParaRPr lang="fr-FR"/>
        </a:p>
      </dgm:t>
    </dgm:pt>
    <dgm:pt modelId="{E451DF8F-0CC7-4DB4-AA17-796678E120A1}" type="sibTrans" cxnId="{82524E2A-5E3F-48C1-ACA4-0C73469059CC}">
      <dgm:prSet/>
      <dgm:spPr/>
      <dgm:t>
        <a:bodyPr/>
        <a:lstStyle/>
        <a:p>
          <a:endParaRPr lang="fr-FR"/>
        </a:p>
      </dgm:t>
    </dgm:pt>
    <dgm:pt modelId="{B0982795-5DE2-4680-A327-3D1E36B28660}" type="pres">
      <dgm:prSet presAssocID="{627ED9E1-3376-4306-A07D-477ED7FE4405}" presName="linearFlow" presStyleCnt="0">
        <dgm:presLayoutVars>
          <dgm:dir/>
          <dgm:resizeHandles val="exact"/>
        </dgm:presLayoutVars>
      </dgm:prSet>
      <dgm:spPr/>
    </dgm:pt>
    <dgm:pt modelId="{E9A37301-098A-4437-86BA-2354A232D698}" type="pres">
      <dgm:prSet presAssocID="{520C1605-E5B1-40A7-AD10-C17CC7C5D1C7}" presName="composite" presStyleCnt="0"/>
      <dgm:spPr/>
    </dgm:pt>
    <dgm:pt modelId="{171FC938-3039-46D7-9DA7-B9231FB220D6}" type="pres">
      <dgm:prSet presAssocID="{520C1605-E5B1-40A7-AD10-C17CC7C5D1C7}"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xmlns="" val="0"/>
              </a:ext>
            </a:extLst>
          </a:blip>
          <a:srcRect/>
          <a:stretch>
            <a:fillRect t="-1000" b="-1000"/>
          </a:stretch>
        </a:blipFill>
      </dgm:spPr>
    </dgm:pt>
    <dgm:pt modelId="{A1ADB2BC-00D3-48EF-959F-96CEBD317702}" type="pres">
      <dgm:prSet presAssocID="{520C1605-E5B1-40A7-AD10-C17CC7C5D1C7}" presName="txShp" presStyleLbl="node1" presStyleIdx="0" presStyleCnt="1" custScaleX="127129">
        <dgm:presLayoutVars>
          <dgm:bulletEnabled val="1"/>
        </dgm:presLayoutVars>
      </dgm:prSet>
      <dgm:spPr/>
      <dgm:t>
        <a:bodyPr/>
        <a:lstStyle/>
        <a:p>
          <a:endParaRPr lang="fr-FR"/>
        </a:p>
      </dgm:t>
    </dgm:pt>
  </dgm:ptLst>
  <dgm:cxnLst>
    <dgm:cxn modelId="{F044E344-5E9D-450D-A21D-ADC0216168C7}" type="presOf" srcId="{627ED9E1-3376-4306-A07D-477ED7FE4405}" destId="{B0982795-5DE2-4680-A327-3D1E36B28660}" srcOrd="0" destOrd="0" presId="urn:microsoft.com/office/officeart/2005/8/layout/vList3#13"/>
    <dgm:cxn modelId="{82524E2A-5E3F-48C1-ACA4-0C73469059CC}" srcId="{627ED9E1-3376-4306-A07D-477ED7FE4405}" destId="{520C1605-E5B1-40A7-AD10-C17CC7C5D1C7}" srcOrd="0" destOrd="0" parTransId="{4EE28227-314C-491D-A772-CF9ACE339610}" sibTransId="{E451DF8F-0CC7-4DB4-AA17-796678E120A1}"/>
    <dgm:cxn modelId="{8BF194F2-64CD-49CD-A0AF-FBC8B3EEB657}" type="presOf" srcId="{520C1605-E5B1-40A7-AD10-C17CC7C5D1C7}" destId="{A1ADB2BC-00D3-48EF-959F-96CEBD317702}" srcOrd="0" destOrd="0" presId="urn:microsoft.com/office/officeart/2005/8/layout/vList3#13"/>
    <dgm:cxn modelId="{8C20A8DA-FC01-45B0-AA84-720EAA5195D6}" type="presParOf" srcId="{B0982795-5DE2-4680-A327-3D1E36B28660}" destId="{E9A37301-098A-4437-86BA-2354A232D698}" srcOrd="0" destOrd="0" presId="urn:microsoft.com/office/officeart/2005/8/layout/vList3#13"/>
    <dgm:cxn modelId="{97C9A633-7AE1-4492-BD33-EC3F11126B6A}" type="presParOf" srcId="{E9A37301-098A-4437-86BA-2354A232D698}" destId="{171FC938-3039-46D7-9DA7-B9231FB220D6}" srcOrd="0" destOrd="0" presId="urn:microsoft.com/office/officeart/2005/8/layout/vList3#13"/>
    <dgm:cxn modelId="{0E798D78-3A74-47E4-896E-AC5B86729A13}" type="presParOf" srcId="{E9A37301-098A-4437-86BA-2354A232D698}" destId="{A1ADB2BC-00D3-48EF-959F-96CEBD317702}" srcOrd="1" destOrd="0" presId="urn:microsoft.com/office/officeart/2005/8/layout/vList3#13"/>
  </dgm:cxnLst>
  <dgm:bg/>
  <dgm:whole/>
  <dgm:extLst>
    <a:ext uri="http://schemas.microsoft.com/office/drawing/2008/diagram">
      <dsp:dataModelExt xmlns:dsp="http://schemas.microsoft.com/office/drawing/2008/diagram" xmlns="" relId="rId2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92C7C37-3C33-4C4D-B6F6-B35FE1069B5D}" type="doc">
      <dgm:prSet loTypeId="urn:microsoft.com/office/officeart/2005/8/layout/vList3#14" loCatId="list" qsTypeId="urn:microsoft.com/office/officeart/2005/8/quickstyle/simple3" qsCatId="simple" csTypeId="urn:microsoft.com/office/officeart/2005/8/colors/accent1_2" csCatId="accent1" phldr="1"/>
      <dgm:spPr/>
    </dgm:pt>
    <dgm:pt modelId="{A647DE2A-1491-4F61-A3A7-2D97529433AA}">
      <dgm:prSet phldrT="[Texte]" custT="1"/>
      <dgm:spPr/>
      <dgm:t>
        <a:bodyPr/>
        <a:lstStyle/>
        <a:p>
          <a:r>
            <a:rPr lang="fr-FR" sz="2000" dirty="0" smtClean="0"/>
            <a:t>OBI</a:t>
          </a:r>
          <a:endParaRPr lang="fr-FR" sz="3500" dirty="0"/>
        </a:p>
      </dgm:t>
    </dgm:pt>
    <dgm:pt modelId="{E4BE9193-168B-401E-A36E-D37BC2E376B2}" type="parTrans" cxnId="{8D3389EC-4FF1-454A-B00C-79644FBECEAC}">
      <dgm:prSet/>
      <dgm:spPr/>
      <dgm:t>
        <a:bodyPr/>
        <a:lstStyle/>
        <a:p>
          <a:endParaRPr lang="fr-FR"/>
        </a:p>
      </dgm:t>
    </dgm:pt>
    <dgm:pt modelId="{1245563B-70FB-4527-BFC5-1811DD3503CD}" type="sibTrans" cxnId="{8D3389EC-4FF1-454A-B00C-79644FBECEAC}">
      <dgm:prSet/>
      <dgm:spPr/>
      <dgm:t>
        <a:bodyPr/>
        <a:lstStyle/>
        <a:p>
          <a:endParaRPr lang="fr-FR"/>
        </a:p>
      </dgm:t>
    </dgm:pt>
    <dgm:pt modelId="{616A117A-F5F8-4D85-932A-C4FD03AE6BD4}" type="pres">
      <dgm:prSet presAssocID="{292C7C37-3C33-4C4D-B6F6-B35FE1069B5D}" presName="linearFlow" presStyleCnt="0">
        <dgm:presLayoutVars>
          <dgm:dir/>
          <dgm:resizeHandles val="exact"/>
        </dgm:presLayoutVars>
      </dgm:prSet>
      <dgm:spPr/>
    </dgm:pt>
    <dgm:pt modelId="{DD15791C-0D97-4E07-8FEF-69BC45B405BE}" type="pres">
      <dgm:prSet presAssocID="{A647DE2A-1491-4F61-A3A7-2D97529433AA}" presName="composite" presStyleCnt="0"/>
      <dgm:spPr/>
    </dgm:pt>
    <dgm:pt modelId="{BDA1EE2F-FB31-46B8-AAA1-ACE4EF878EC7}" type="pres">
      <dgm:prSet presAssocID="{A647DE2A-1491-4F61-A3A7-2D97529433AA}" presName="imgShp"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l="-15000" r="-15000"/>
          </a:stretch>
        </a:blipFill>
      </dgm:spPr>
    </dgm:pt>
    <dgm:pt modelId="{7C9B7F5E-F3C0-4447-8089-48CC92100D85}" type="pres">
      <dgm:prSet presAssocID="{A647DE2A-1491-4F61-A3A7-2D97529433AA}" presName="txShp" presStyleLbl="node1" presStyleIdx="0" presStyleCnt="1">
        <dgm:presLayoutVars>
          <dgm:bulletEnabled val="1"/>
        </dgm:presLayoutVars>
      </dgm:prSet>
      <dgm:spPr/>
      <dgm:t>
        <a:bodyPr/>
        <a:lstStyle/>
        <a:p>
          <a:endParaRPr lang="fr-FR"/>
        </a:p>
      </dgm:t>
    </dgm:pt>
  </dgm:ptLst>
  <dgm:cxnLst>
    <dgm:cxn modelId="{D83E1184-99AE-4546-A502-D5E552687FD0}" type="presOf" srcId="{A647DE2A-1491-4F61-A3A7-2D97529433AA}" destId="{7C9B7F5E-F3C0-4447-8089-48CC92100D85}" srcOrd="0" destOrd="0" presId="urn:microsoft.com/office/officeart/2005/8/layout/vList3#14"/>
    <dgm:cxn modelId="{4BEA5E39-AE35-485F-B962-94689784FA72}" type="presOf" srcId="{292C7C37-3C33-4C4D-B6F6-B35FE1069B5D}" destId="{616A117A-F5F8-4D85-932A-C4FD03AE6BD4}" srcOrd="0" destOrd="0" presId="urn:microsoft.com/office/officeart/2005/8/layout/vList3#14"/>
    <dgm:cxn modelId="{8D3389EC-4FF1-454A-B00C-79644FBECEAC}" srcId="{292C7C37-3C33-4C4D-B6F6-B35FE1069B5D}" destId="{A647DE2A-1491-4F61-A3A7-2D97529433AA}" srcOrd="0" destOrd="0" parTransId="{E4BE9193-168B-401E-A36E-D37BC2E376B2}" sibTransId="{1245563B-70FB-4527-BFC5-1811DD3503CD}"/>
    <dgm:cxn modelId="{F2D28A41-3044-4743-B7C9-294B88FA3219}" type="presParOf" srcId="{616A117A-F5F8-4D85-932A-C4FD03AE6BD4}" destId="{DD15791C-0D97-4E07-8FEF-69BC45B405BE}" srcOrd="0" destOrd="0" presId="urn:microsoft.com/office/officeart/2005/8/layout/vList3#14"/>
    <dgm:cxn modelId="{CF9D97F1-0980-4344-AA55-6947DB40203F}" type="presParOf" srcId="{DD15791C-0D97-4E07-8FEF-69BC45B405BE}" destId="{BDA1EE2F-FB31-46B8-AAA1-ACE4EF878EC7}" srcOrd="0" destOrd="0" presId="urn:microsoft.com/office/officeart/2005/8/layout/vList3#14"/>
    <dgm:cxn modelId="{58B4665C-EA79-4E92-A928-45CCF67D01C2}" type="presParOf" srcId="{DD15791C-0D97-4E07-8FEF-69BC45B405BE}" destId="{7C9B7F5E-F3C0-4447-8089-48CC92100D85}" srcOrd="1" destOrd="0" presId="urn:microsoft.com/office/officeart/2005/8/layout/vList3#14"/>
  </dgm:cxnLst>
  <dgm:bg/>
  <dgm:whole/>
  <dgm:extLst>
    <a:ext uri="http://schemas.microsoft.com/office/drawing/2008/diagram">
      <dsp:dataModelExt xmlns:dsp="http://schemas.microsoft.com/office/drawing/2008/diagram" xmlns="" relId="rId2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84D332F-BDCB-4B7F-B652-CCA5A44CB710}" type="doc">
      <dgm:prSet loTypeId="urn:microsoft.com/office/officeart/2005/8/layout/vList3#15" loCatId="list" qsTypeId="urn:microsoft.com/office/officeart/2005/8/quickstyle/simple3" qsCatId="simple" csTypeId="urn:microsoft.com/office/officeart/2005/8/colors/accent1_2" csCatId="accent1" phldr="1"/>
      <dgm:spPr/>
    </dgm:pt>
    <dgm:pt modelId="{FF522927-72BE-4C67-8E7D-D390480241C7}">
      <dgm:prSet phldrT="[Texte]" custT="1"/>
      <dgm:spPr/>
      <dgm:t>
        <a:bodyPr/>
        <a:lstStyle/>
        <a:p>
          <a:r>
            <a:rPr lang="fr-FR" sz="1600" dirty="0" smtClean="0"/>
            <a:t>Base de données source</a:t>
          </a:r>
          <a:endParaRPr lang="fr-FR" sz="1600" dirty="0"/>
        </a:p>
      </dgm:t>
    </dgm:pt>
    <dgm:pt modelId="{E6CFD764-43ED-4E39-B72F-6F8ED3711024}" type="parTrans" cxnId="{D880E81E-61D7-47BB-9D8B-1B9241C132F9}">
      <dgm:prSet/>
      <dgm:spPr/>
      <dgm:t>
        <a:bodyPr/>
        <a:lstStyle/>
        <a:p>
          <a:endParaRPr lang="fr-FR"/>
        </a:p>
      </dgm:t>
    </dgm:pt>
    <dgm:pt modelId="{EC232D34-41EC-4DE8-BDC6-EB25BD286F1F}" type="sibTrans" cxnId="{D880E81E-61D7-47BB-9D8B-1B9241C132F9}">
      <dgm:prSet/>
      <dgm:spPr/>
      <dgm:t>
        <a:bodyPr/>
        <a:lstStyle/>
        <a:p>
          <a:endParaRPr lang="fr-FR"/>
        </a:p>
      </dgm:t>
    </dgm:pt>
    <dgm:pt modelId="{F006BAAE-329C-4265-9C8A-673F5F20985B}" type="pres">
      <dgm:prSet presAssocID="{A84D332F-BDCB-4B7F-B652-CCA5A44CB710}" presName="linearFlow" presStyleCnt="0">
        <dgm:presLayoutVars>
          <dgm:dir/>
          <dgm:resizeHandles val="exact"/>
        </dgm:presLayoutVars>
      </dgm:prSet>
      <dgm:spPr/>
    </dgm:pt>
    <dgm:pt modelId="{8522BA1D-DFF7-487A-A2EB-720213DBC035}" type="pres">
      <dgm:prSet presAssocID="{FF522927-72BE-4C67-8E7D-D390480241C7}" presName="composite" presStyleCnt="0"/>
      <dgm:spPr/>
    </dgm:pt>
    <dgm:pt modelId="{9E9F5761-B976-4064-89D2-FB81D83932D2}" type="pres">
      <dgm:prSet presAssocID="{FF522927-72BE-4C67-8E7D-D390480241C7}" presName="imgShp"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a:stretch>
        </a:blipFill>
      </dgm:spPr>
    </dgm:pt>
    <dgm:pt modelId="{92FE43AB-E0AA-4DC4-8239-936CED87B553}" type="pres">
      <dgm:prSet presAssocID="{FF522927-72BE-4C67-8E7D-D390480241C7}" presName="txShp" presStyleLbl="node1" presStyleIdx="0" presStyleCnt="1">
        <dgm:presLayoutVars>
          <dgm:bulletEnabled val="1"/>
        </dgm:presLayoutVars>
      </dgm:prSet>
      <dgm:spPr/>
      <dgm:t>
        <a:bodyPr/>
        <a:lstStyle/>
        <a:p>
          <a:endParaRPr lang="fr-FR"/>
        </a:p>
      </dgm:t>
    </dgm:pt>
  </dgm:ptLst>
  <dgm:cxnLst>
    <dgm:cxn modelId="{D880E81E-61D7-47BB-9D8B-1B9241C132F9}" srcId="{A84D332F-BDCB-4B7F-B652-CCA5A44CB710}" destId="{FF522927-72BE-4C67-8E7D-D390480241C7}" srcOrd="0" destOrd="0" parTransId="{E6CFD764-43ED-4E39-B72F-6F8ED3711024}" sibTransId="{EC232D34-41EC-4DE8-BDC6-EB25BD286F1F}"/>
    <dgm:cxn modelId="{2D12909D-A4A8-425F-B53E-FD83B1C56091}" type="presOf" srcId="{A84D332F-BDCB-4B7F-B652-CCA5A44CB710}" destId="{F006BAAE-329C-4265-9C8A-673F5F20985B}" srcOrd="0" destOrd="0" presId="urn:microsoft.com/office/officeart/2005/8/layout/vList3#15"/>
    <dgm:cxn modelId="{89C4E000-06F9-467F-B605-6E5F003D5891}" type="presOf" srcId="{FF522927-72BE-4C67-8E7D-D390480241C7}" destId="{92FE43AB-E0AA-4DC4-8239-936CED87B553}" srcOrd="0" destOrd="0" presId="urn:microsoft.com/office/officeart/2005/8/layout/vList3#15"/>
    <dgm:cxn modelId="{3D2E9EF6-9BDE-4B1A-9C16-97E44B7E9212}" type="presParOf" srcId="{F006BAAE-329C-4265-9C8A-673F5F20985B}" destId="{8522BA1D-DFF7-487A-A2EB-720213DBC035}" srcOrd="0" destOrd="0" presId="urn:microsoft.com/office/officeart/2005/8/layout/vList3#15"/>
    <dgm:cxn modelId="{0476CCBE-FAAA-4744-BF94-595B49420F49}" type="presParOf" srcId="{8522BA1D-DFF7-487A-A2EB-720213DBC035}" destId="{9E9F5761-B976-4064-89D2-FB81D83932D2}" srcOrd="0" destOrd="0" presId="urn:microsoft.com/office/officeart/2005/8/layout/vList3#15"/>
    <dgm:cxn modelId="{12D707DA-CDC2-44CB-99E2-3B0C37A153C8}" type="presParOf" srcId="{8522BA1D-DFF7-487A-A2EB-720213DBC035}" destId="{92FE43AB-E0AA-4DC4-8239-936CED87B553}" srcOrd="1" destOrd="0" presId="urn:microsoft.com/office/officeart/2005/8/layout/vList3#15"/>
  </dgm:cxnLst>
  <dgm:bg/>
  <dgm:whole/>
  <dgm:extLst>
    <a:ext uri="http://schemas.microsoft.com/office/drawing/2008/diagram">
      <dsp:dataModelExt xmlns:dsp="http://schemas.microsoft.com/office/drawing/2008/diagram" xmlns="" relId="rId32"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69DF6566-6354-4207-B150-610CC767165D}" type="doc">
      <dgm:prSet loTypeId="urn:microsoft.com/office/officeart/2005/8/layout/vList3#16" loCatId="list" qsTypeId="urn:microsoft.com/office/officeart/2005/8/quickstyle/simple3" qsCatId="simple" csTypeId="urn:microsoft.com/office/officeart/2005/8/colors/accent1_2" csCatId="accent1" phldr="1"/>
      <dgm:spPr/>
    </dgm:pt>
    <dgm:pt modelId="{78CBEC21-43E6-46C5-BAE5-36198F7D95ED}">
      <dgm:prSet phldrT="[Texte]"/>
      <dgm:spPr/>
      <dgm:t>
        <a:bodyPr/>
        <a:lstStyle/>
        <a:p>
          <a:r>
            <a:rPr lang="fr-FR" dirty="0" smtClean="0"/>
            <a:t>Tableaux de bord</a:t>
          </a:r>
          <a:endParaRPr lang="fr-FR" dirty="0"/>
        </a:p>
      </dgm:t>
    </dgm:pt>
    <dgm:pt modelId="{3277AB50-9CEA-4A3F-931C-970A3FB42E00}" type="parTrans" cxnId="{61658748-31E8-41BF-A0D4-64B6FA340726}">
      <dgm:prSet/>
      <dgm:spPr/>
      <dgm:t>
        <a:bodyPr/>
        <a:lstStyle/>
        <a:p>
          <a:endParaRPr lang="fr-FR"/>
        </a:p>
      </dgm:t>
    </dgm:pt>
    <dgm:pt modelId="{97781D41-43C7-4B4A-A891-B01E786CDE27}" type="sibTrans" cxnId="{61658748-31E8-41BF-A0D4-64B6FA340726}">
      <dgm:prSet/>
      <dgm:spPr/>
      <dgm:t>
        <a:bodyPr/>
        <a:lstStyle/>
        <a:p>
          <a:endParaRPr lang="fr-FR"/>
        </a:p>
      </dgm:t>
    </dgm:pt>
    <dgm:pt modelId="{855429C2-18D6-4E1B-B177-2304837FB724}" type="pres">
      <dgm:prSet presAssocID="{69DF6566-6354-4207-B150-610CC767165D}" presName="linearFlow" presStyleCnt="0">
        <dgm:presLayoutVars>
          <dgm:dir/>
          <dgm:resizeHandles val="exact"/>
        </dgm:presLayoutVars>
      </dgm:prSet>
      <dgm:spPr/>
    </dgm:pt>
    <dgm:pt modelId="{5544D15B-D34B-4E70-9D3E-02F9529C1364}" type="pres">
      <dgm:prSet presAssocID="{78CBEC21-43E6-46C5-BAE5-36198F7D95ED}" presName="composite" presStyleCnt="0"/>
      <dgm:spPr/>
    </dgm:pt>
    <dgm:pt modelId="{E32877A1-F81F-4773-8879-0B41CDB7509A}" type="pres">
      <dgm:prSet presAssocID="{78CBEC21-43E6-46C5-BAE5-36198F7D95ED}"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xmlns="" val="0"/>
              </a:ext>
            </a:extLst>
          </a:blip>
          <a:srcRect/>
          <a:stretch>
            <a:fillRect/>
          </a:stretch>
        </a:blipFill>
      </dgm:spPr>
    </dgm:pt>
    <dgm:pt modelId="{AF278C20-6D34-4A5F-BB89-BC3EA131FD56}" type="pres">
      <dgm:prSet presAssocID="{78CBEC21-43E6-46C5-BAE5-36198F7D95ED}" presName="txShp" presStyleLbl="node1" presStyleIdx="0" presStyleCnt="1">
        <dgm:presLayoutVars>
          <dgm:bulletEnabled val="1"/>
        </dgm:presLayoutVars>
      </dgm:prSet>
      <dgm:spPr/>
      <dgm:t>
        <a:bodyPr/>
        <a:lstStyle/>
        <a:p>
          <a:endParaRPr lang="fr-FR"/>
        </a:p>
      </dgm:t>
    </dgm:pt>
  </dgm:ptLst>
  <dgm:cxnLst>
    <dgm:cxn modelId="{282BBFA7-4923-47B2-8E7E-4F8330604C42}" type="presOf" srcId="{78CBEC21-43E6-46C5-BAE5-36198F7D95ED}" destId="{AF278C20-6D34-4A5F-BB89-BC3EA131FD56}" srcOrd="0" destOrd="0" presId="urn:microsoft.com/office/officeart/2005/8/layout/vList3#16"/>
    <dgm:cxn modelId="{61658748-31E8-41BF-A0D4-64B6FA340726}" srcId="{69DF6566-6354-4207-B150-610CC767165D}" destId="{78CBEC21-43E6-46C5-BAE5-36198F7D95ED}" srcOrd="0" destOrd="0" parTransId="{3277AB50-9CEA-4A3F-931C-970A3FB42E00}" sibTransId="{97781D41-43C7-4B4A-A891-B01E786CDE27}"/>
    <dgm:cxn modelId="{593A6740-F76A-4339-A203-2CBB3FE0FABC}" type="presOf" srcId="{69DF6566-6354-4207-B150-610CC767165D}" destId="{855429C2-18D6-4E1B-B177-2304837FB724}" srcOrd="0" destOrd="0" presId="urn:microsoft.com/office/officeart/2005/8/layout/vList3#16"/>
    <dgm:cxn modelId="{A6235D0D-86DC-40FA-A1E3-9A65B10A609C}" type="presParOf" srcId="{855429C2-18D6-4E1B-B177-2304837FB724}" destId="{5544D15B-D34B-4E70-9D3E-02F9529C1364}" srcOrd="0" destOrd="0" presId="urn:microsoft.com/office/officeart/2005/8/layout/vList3#16"/>
    <dgm:cxn modelId="{258FC895-3766-466F-8F56-E6B9679BD3C6}" type="presParOf" srcId="{5544D15B-D34B-4E70-9D3E-02F9529C1364}" destId="{E32877A1-F81F-4773-8879-0B41CDB7509A}" srcOrd="0" destOrd="0" presId="urn:microsoft.com/office/officeart/2005/8/layout/vList3#16"/>
    <dgm:cxn modelId="{F469B921-358C-4B03-9DE5-588CCC94F533}" type="presParOf" srcId="{5544D15B-D34B-4E70-9D3E-02F9529C1364}" destId="{AF278C20-6D34-4A5F-BB89-BC3EA131FD56}" srcOrd="1" destOrd="0" presId="urn:microsoft.com/office/officeart/2005/8/layout/vList3#16"/>
  </dgm:cxnLst>
  <dgm:bg/>
  <dgm:whole/>
  <dgm:extLst>
    <a:ext uri="http://schemas.microsoft.com/office/drawing/2008/diagram">
      <dsp:dataModelExt xmlns:dsp="http://schemas.microsoft.com/office/drawing/2008/diagram" xmlns="" relId="rId3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668E9C8E-CBDA-4B98-99BF-64A94BEE531C}" type="doc">
      <dgm:prSet loTypeId="urn:microsoft.com/office/officeart/2005/8/layout/vList3#17" loCatId="list" qsTypeId="urn:microsoft.com/office/officeart/2005/8/quickstyle/simple3" qsCatId="simple" csTypeId="urn:microsoft.com/office/officeart/2005/8/colors/accent1_2" csCatId="accent1" phldr="1"/>
      <dgm:spPr/>
    </dgm:pt>
    <dgm:pt modelId="{3F55F20E-A149-4F99-9CA4-C10951639880}">
      <dgm:prSet phldrT="[Texte]"/>
      <dgm:spPr/>
      <dgm:t>
        <a:bodyPr/>
        <a:lstStyle/>
        <a:p>
          <a:r>
            <a:rPr lang="fr-FR" dirty="0" err="1" smtClean="0"/>
            <a:t>Alert</a:t>
          </a:r>
          <a:endParaRPr lang="fr-FR" dirty="0"/>
        </a:p>
      </dgm:t>
    </dgm:pt>
    <dgm:pt modelId="{6F831FD4-5E8A-4D30-ADDA-231CF2D5063A}" type="parTrans" cxnId="{71CCD86F-428F-471D-B68F-21BEE5A8B663}">
      <dgm:prSet/>
      <dgm:spPr/>
      <dgm:t>
        <a:bodyPr/>
        <a:lstStyle/>
        <a:p>
          <a:endParaRPr lang="fr-FR"/>
        </a:p>
      </dgm:t>
    </dgm:pt>
    <dgm:pt modelId="{09DCFBFC-30C6-4385-9C5D-708540385A26}" type="sibTrans" cxnId="{71CCD86F-428F-471D-B68F-21BEE5A8B663}">
      <dgm:prSet/>
      <dgm:spPr/>
      <dgm:t>
        <a:bodyPr/>
        <a:lstStyle/>
        <a:p>
          <a:endParaRPr lang="fr-FR"/>
        </a:p>
      </dgm:t>
    </dgm:pt>
    <dgm:pt modelId="{8D0E4478-86C7-428F-9F68-723A687FA06D}" type="pres">
      <dgm:prSet presAssocID="{668E9C8E-CBDA-4B98-99BF-64A94BEE531C}" presName="linearFlow" presStyleCnt="0">
        <dgm:presLayoutVars>
          <dgm:dir/>
          <dgm:resizeHandles val="exact"/>
        </dgm:presLayoutVars>
      </dgm:prSet>
      <dgm:spPr/>
    </dgm:pt>
    <dgm:pt modelId="{D81684A3-92BD-440E-834D-C482F183AEE0}" type="pres">
      <dgm:prSet presAssocID="{3F55F20E-A149-4F99-9CA4-C10951639880}" presName="composite" presStyleCnt="0"/>
      <dgm:spPr/>
    </dgm:pt>
    <dgm:pt modelId="{A0E260BE-270F-4F64-9132-B58EF71EEED1}" type="pres">
      <dgm:prSet presAssocID="{3F55F20E-A149-4F99-9CA4-C10951639880}"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xmlns="" val="0"/>
              </a:ext>
            </a:extLst>
          </a:blip>
          <a:srcRect/>
          <a:stretch>
            <a:fillRect/>
          </a:stretch>
        </a:blipFill>
      </dgm:spPr>
    </dgm:pt>
    <dgm:pt modelId="{8ABC6FEF-AEEF-4F28-802E-07C6FAACE437}" type="pres">
      <dgm:prSet presAssocID="{3F55F20E-A149-4F99-9CA4-C10951639880}" presName="txShp" presStyleLbl="node1" presStyleIdx="0" presStyleCnt="1">
        <dgm:presLayoutVars>
          <dgm:bulletEnabled val="1"/>
        </dgm:presLayoutVars>
      </dgm:prSet>
      <dgm:spPr/>
      <dgm:t>
        <a:bodyPr/>
        <a:lstStyle/>
        <a:p>
          <a:endParaRPr lang="fr-FR"/>
        </a:p>
      </dgm:t>
    </dgm:pt>
  </dgm:ptLst>
  <dgm:cxnLst>
    <dgm:cxn modelId="{30A15FF4-2FB5-47E2-9D38-994A86801642}" type="presOf" srcId="{3F55F20E-A149-4F99-9CA4-C10951639880}" destId="{8ABC6FEF-AEEF-4F28-802E-07C6FAACE437}" srcOrd="0" destOrd="0" presId="urn:microsoft.com/office/officeart/2005/8/layout/vList3#17"/>
    <dgm:cxn modelId="{71CCD86F-428F-471D-B68F-21BEE5A8B663}" srcId="{668E9C8E-CBDA-4B98-99BF-64A94BEE531C}" destId="{3F55F20E-A149-4F99-9CA4-C10951639880}" srcOrd="0" destOrd="0" parTransId="{6F831FD4-5E8A-4D30-ADDA-231CF2D5063A}" sibTransId="{09DCFBFC-30C6-4385-9C5D-708540385A26}"/>
    <dgm:cxn modelId="{2126B9C7-B21F-4F44-8A04-08A486502242}" type="presOf" srcId="{668E9C8E-CBDA-4B98-99BF-64A94BEE531C}" destId="{8D0E4478-86C7-428F-9F68-723A687FA06D}" srcOrd="0" destOrd="0" presId="urn:microsoft.com/office/officeart/2005/8/layout/vList3#17"/>
    <dgm:cxn modelId="{824AD30E-F27B-47ED-96C2-80BC526BEBF9}" type="presParOf" srcId="{8D0E4478-86C7-428F-9F68-723A687FA06D}" destId="{D81684A3-92BD-440E-834D-C482F183AEE0}" srcOrd="0" destOrd="0" presId="urn:microsoft.com/office/officeart/2005/8/layout/vList3#17"/>
    <dgm:cxn modelId="{9F38A60B-AB45-4B03-962F-CD1BCD17891D}" type="presParOf" srcId="{D81684A3-92BD-440E-834D-C482F183AEE0}" destId="{A0E260BE-270F-4F64-9132-B58EF71EEED1}" srcOrd="0" destOrd="0" presId="urn:microsoft.com/office/officeart/2005/8/layout/vList3#17"/>
    <dgm:cxn modelId="{B2159A21-B43F-4648-A5D7-5F261BBC442F}" type="presParOf" srcId="{D81684A3-92BD-440E-834D-C482F183AEE0}" destId="{8ABC6FEF-AEEF-4F28-802E-07C6FAACE437}" srcOrd="1" destOrd="0" presId="urn:microsoft.com/office/officeart/2005/8/layout/vList3#17"/>
  </dgm:cxnLst>
  <dgm:bg/>
  <dgm:whole/>
  <dgm:extLst>
    <a:ext uri="http://schemas.microsoft.com/office/drawing/2008/diagram">
      <dsp:dataModelExt xmlns:dsp="http://schemas.microsoft.com/office/drawing/2008/diagram" xmlns="" relId="rId4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947D9A1-98E5-4C8A-BD7D-C25B6A9BD694}" type="doc">
      <dgm:prSet loTypeId="urn:microsoft.com/office/officeart/2005/8/layout/vList3#1" loCatId="list" qsTypeId="urn:microsoft.com/office/officeart/2005/8/quickstyle/3d5" qsCatId="3D" csTypeId="urn:microsoft.com/office/officeart/2005/8/colors/accent1_2" csCatId="accent1" phldr="1"/>
      <dgm:spPr/>
      <dgm:t>
        <a:bodyPr/>
        <a:lstStyle/>
        <a:p>
          <a:endParaRPr lang="fr-FR"/>
        </a:p>
      </dgm:t>
    </dgm:pt>
    <dgm:pt modelId="{7E7C3373-D9EE-4359-A891-8A64672781F7}">
      <dgm:prSet phldrT="[Texte]" custT="1"/>
      <dgm:spPr/>
      <dgm:t>
        <a:bodyPr/>
        <a:lstStyle/>
        <a:p>
          <a:r>
            <a:rPr lang="fr-FR" sz="2200" dirty="0" smtClean="0"/>
            <a:t>Elaboration des indicateurs</a:t>
          </a:r>
        </a:p>
        <a:p>
          <a:endParaRPr lang="fr-FR" sz="1300" dirty="0"/>
        </a:p>
      </dgm:t>
    </dgm:pt>
    <dgm:pt modelId="{3B3BD5F0-BDF1-4CF0-B45E-D2CFC95FB71F}" type="parTrans" cxnId="{6C703226-F3E0-4575-A7C3-501117D31244}">
      <dgm:prSet/>
      <dgm:spPr/>
      <dgm:t>
        <a:bodyPr/>
        <a:lstStyle/>
        <a:p>
          <a:endParaRPr lang="fr-FR"/>
        </a:p>
      </dgm:t>
    </dgm:pt>
    <dgm:pt modelId="{38983AA4-7A40-40CC-AF46-3674347264E9}" type="sibTrans" cxnId="{6C703226-F3E0-4575-A7C3-501117D31244}">
      <dgm:prSet/>
      <dgm:spPr/>
      <dgm:t>
        <a:bodyPr/>
        <a:lstStyle/>
        <a:p>
          <a:endParaRPr lang="fr-FR"/>
        </a:p>
      </dgm:t>
    </dgm:pt>
    <dgm:pt modelId="{1593FD4C-B7AF-48BB-8643-792E541C0DE6}">
      <dgm:prSet/>
      <dgm:spPr/>
      <dgm:t>
        <a:bodyPr/>
        <a:lstStyle/>
        <a:p>
          <a:r>
            <a:rPr lang="fr-FR" dirty="0" smtClean="0"/>
            <a:t>Restitution des données</a:t>
          </a:r>
          <a:endParaRPr lang="fr-FR" dirty="0"/>
        </a:p>
      </dgm:t>
    </dgm:pt>
    <dgm:pt modelId="{24BA8728-4894-46CA-A4C6-3C304BABF6DA}" type="parTrans" cxnId="{1EDDDFF6-3966-4EEE-A3A2-02FE907FECA7}">
      <dgm:prSet/>
      <dgm:spPr/>
      <dgm:t>
        <a:bodyPr/>
        <a:lstStyle/>
        <a:p>
          <a:endParaRPr lang="fr-FR"/>
        </a:p>
      </dgm:t>
    </dgm:pt>
    <dgm:pt modelId="{22CF4D91-9211-4070-85A4-64566D7263B9}" type="sibTrans" cxnId="{1EDDDFF6-3966-4EEE-A3A2-02FE907FECA7}">
      <dgm:prSet/>
      <dgm:spPr/>
      <dgm:t>
        <a:bodyPr/>
        <a:lstStyle/>
        <a:p>
          <a:endParaRPr lang="fr-FR"/>
        </a:p>
      </dgm:t>
    </dgm:pt>
    <dgm:pt modelId="{460091DD-8D09-4BEF-83C8-0079699E7429}">
      <dgm:prSet/>
      <dgm:spPr/>
      <dgm:t>
        <a:bodyPr/>
        <a:lstStyle/>
        <a:p>
          <a:r>
            <a:rPr lang="fr-FR" dirty="0" err="1" smtClean="0"/>
            <a:t>Reporting</a:t>
          </a:r>
          <a:endParaRPr lang="fr-FR" dirty="0"/>
        </a:p>
      </dgm:t>
    </dgm:pt>
    <dgm:pt modelId="{259EDE65-BD58-44D7-A9DC-5C7D9FA45E08}" type="parTrans" cxnId="{FFF27E35-938C-4850-84BE-14AF61ABABD0}">
      <dgm:prSet/>
      <dgm:spPr/>
      <dgm:t>
        <a:bodyPr/>
        <a:lstStyle/>
        <a:p>
          <a:endParaRPr lang="fr-FR"/>
        </a:p>
      </dgm:t>
    </dgm:pt>
    <dgm:pt modelId="{9DDF681E-036D-42D4-8739-1823D3DFD96C}" type="sibTrans" cxnId="{FFF27E35-938C-4850-84BE-14AF61ABABD0}">
      <dgm:prSet/>
      <dgm:spPr/>
      <dgm:t>
        <a:bodyPr/>
        <a:lstStyle/>
        <a:p>
          <a:endParaRPr lang="fr-FR"/>
        </a:p>
      </dgm:t>
    </dgm:pt>
    <dgm:pt modelId="{98FCE96D-E4AD-4714-97F6-835B6F82F5D2}">
      <dgm:prSet/>
      <dgm:spPr/>
      <dgm:t>
        <a:bodyPr/>
        <a:lstStyle/>
        <a:p>
          <a:r>
            <a:rPr lang="fr-FR" dirty="0" smtClean="0"/>
            <a:t>Facilité d’accès via web et mobile </a:t>
          </a:r>
          <a:endParaRPr lang="fr-FR" dirty="0"/>
        </a:p>
      </dgm:t>
    </dgm:pt>
    <dgm:pt modelId="{B7348D93-EC95-462C-9C61-7A2138105D3F}" type="parTrans" cxnId="{AB8B7DB3-CF8F-48C5-AD80-6B5B16D829C5}">
      <dgm:prSet/>
      <dgm:spPr/>
      <dgm:t>
        <a:bodyPr/>
        <a:lstStyle/>
        <a:p>
          <a:endParaRPr lang="fr-FR"/>
        </a:p>
      </dgm:t>
    </dgm:pt>
    <dgm:pt modelId="{280A2140-B5A5-40E8-BDDE-F263AAEB2B1D}" type="sibTrans" cxnId="{AB8B7DB3-CF8F-48C5-AD80-6B5B16D829C5}">
      <dgm:prSet/>
      <dgm:spPr/>
      <dgm:t>
        <a:bodyPr/>
        <a:lstStyle/>
        <a:p>
          <a:endParaRPr lang="fr-FR"/>
        </a:p>
      </dgm:t>
    </dgm:pt>
    <dgm:pt modelId="{67568DBA-AD41-4521-AD3F-553EAAD02DDE}">
      <dgm:prSet phldrT="[Texte]" custT="1"/>
      <dgm:spPr/>
      <dgm:t>
        <a:bodyPr/>
        <a:lstStyle/>
        <a:p>
          <a:pPr rtl="0"/>
          <a:r>
            <a:rPr lang="fr-FR" sz="2200" dirty="0" smtClean="0"/>
            <a:t>Création des </a:t>
          </a:r>
          <a:r>
            <a:rPr lang="fr-FR" sz="2200" dirty="0" err="1" smtClean="0"/>
            <a:t>datamarts</a:t>
          </a:r>
          <a:endParaRPr lang="fr-FR" sz="2200" dirty="0"/>
        </a:p>
      </dgm:t>
    </dgm:pt>
    <dgm:pt modelId="{B4C09BD6-9428-4045-B3A2-68286B483913}" type="parTrans" cxnId="{0D839AC3-F1F9-4207-88FB-B829FCC6EDCC}">
      <dgm:prSet/>
      <dgm:spPr/>
      <dgm:t>
        <a:bodyPr/>
        <a:lstStyle/>
        <a:p>
          <a:endParaRPr lang="fr-FR"/>
        </a:p>
      </dgm:t>
    </dgm:pt>
    <dgm:pt modelId="{B7E4021C-8925-4125-B44F-FC51A83FD0AE}" type="sibTrans" cxnId="{0D839AC3-F1F9-4207-88FB-B829FCC6EDCC}">
      <dgm:prSet/>
      <dgm:spPr/>
      <dgm:t>
        <a:bodyPr/>
        <a:lstStyle/>
        <a:p>
          <a:endParaRPr lang="fr-FR"/>
        </a:p>
      </dgm:t>
    </dgm:pt>
    <dgm:pt modelId="{6DCEB592-F4CD-4528-B2F0-4A6260BFF3FB}">
      <dgm:prSet phldrT="[Texte]"/>
      <dgm:spPr/>
      <dgm:t>
        <a:bodyPr/>
        <a:lstStyle/>
        <a:p>
          <a:pPr rtl="0"/>
          <a:r>
            <a:rPr lang="fr-FR" dirty="0" smtClean="0"/>
            <a:t>Chargement des données</a:t>
          </a:r>
          <a:endParaRPr lang="fr-FR" dirty="0"/>
        </a:p>
      </dgm:t>
    </dgm:pt>
    <dgm:pt modelId="{10036FE0-827F-4224-AF84-299BEF266099}" type="parTrans" cxnId="{CC10B081-9C1E-4262-AD24-4F6DB7BDDCD9}">
      <dgm:prSet/>
      <dgm:spPr/>
      <dgm:t>
        <a:bodyPr/>
        <a:lstStyle/>
        <a:p>
          <a:endParaRPr lang="fr-FR"/>
        </a:p>
      </dgm:t>
    </dgm:pt>
    <dgm:pt modelId="{03D07737-6CE7-4818-BCCD-003E0FF5C073}" type="sibTrans" cxnId="{CC10B081-9C1E-4262-AD24-4F6DB7BDDCD9}">
      <dgm:prSet/>
      <dgm:spPr/>
      <dgm:t>
        <a:bodyPr/>
        <a:lstStyle/>
        <a:p>
          <a:endParaRPr lang="fr-FR"/>
        </a:p>
      </dgm:t>
    </dgm:pt>
    <dgm:pt modelId="{3860C3E2-B150-41EA-A824-21960287DE6A}" type="pres">
      <dgm:prSet presAssocID="{1947D9A1-98E5-4C8A-BD7D-C25B6A9BD694}" presName="linearFlow" presStyleCnt="0">
        <dgm:presLayoutVars>
          <dgm:dir/>
          <dgm:resizeHandles val="exact"/>
        </dgm:presLayoutVars>
      </dgm:prSet>
      <dgm:spPr/>
      <dgm:t>
        <a:bodyPr/>
        <a:lstStyle/>
        <a:p>
          <a:endParaRPr lang="fr-FR"/>
        </a:p>
      </dgm:t>
    </dgm:pt>
    <dgm:pt modelId="{82BFD3CF-9C8B-4C20-9376-A49AA2367BD3}" type="pres">
      <dgm:prSet presAssocID="{7E7C3373-D9EE-4359-A891-8A64672781F7}" presName="composite" presStyleCnt="0"/>
      <dgm:spPr/>
      <dgm:t>
        <a:bodyPr/>
        <a:lstStyle/>
        <a:p>
          <a:endParaRPr lang="fr-FR"/>
        </a:p>
      </dgm:t>
    </dgm:pt>
    <dgm:pt modelId="{E8C2E04F-5655-4176-B376-FA335520DAE8}" type="pres">
      <dgm:prSet presAssocID="{7E7C3373-D9EE-4359-A891-8A64672781F7}" presName="imgShp" presStyleLbl="fgImgPlace1" presStyleIdx="0" presStyleCnt="6"/>
      <dgm:spPr/>
      <dgm:t>
        <a:bodyPr/>
        <a:lstStyle/>
        <a:p>
          <a:endParaRPr lang="fr-FR"/>
        </a:p>
      </dgm:t>
    </dgm:pt>
    <dgm:pt modelId="{E8078D5E-18D9-4157-B0F7-F7FBD700E7E0}" type="pres">
      <dgm:prSet presAssocID="{7E7C3373-D9EE-4359-A891-8A64672781F7}" presName="txShp" presStyleLbl="node1" presStyleIdx="0" presStyleCnt="6">
        <dgm:presLayoutVars>
          <dgm:bulletEnabled val="1"/>
        </dgm:presLayoutVars>
      </dgm:prSet>
      <dgm:spPr/>
      <dgm:t>
        <a:bodyPr/>
        <a:lstStyle/>
        <a:p>
          <a:endParaRPr lang="fr-FR"/>
        </a:p>
      </dgm:t>
    </dgm:pt>
    <dgm:pt modelId="{1A6CF5DD-4BB2-4796-BF18-E6E6BB2B7289}" type="pres">
      <dgm:prSet presAssocID="{38983AA4-7A40-40CC-AF46-3674347264E9}" presName="spacing" presStyleCnt="0"/>
      <dgm:spPr/>
      <dgm:t>
        <a:bodyPr/>
        <a:lstStyle/>
        <a:p>
          <a:endParaRPr lang="fr-FR"/>
        </a:p>
      </dgm:t>
    </dgm:pt>
    <dgm:pt modelId="{819E990B-0AE8-471C-B0ED-FCC7171C47CE}" type="pres">
      <dgm:prSet presAssocID="{67568DBA-AD41-4521-AD3F-553EAAD02DDE}" presName="composite" presStyleCnt="0"/>
      <dgm:spPr/>
      <dgm:t>
        <a:bodyPr/>
        <a:lstStyle/>
        <a:p>
          <a:endParaRPr lang="fr-FR"/>
        </a:p>
      </dgm:t>
    </dgm:pt>
    <dgm:pt modelId="{3ABEE852-400D-4DC2-B02F-FAF4E0B2F716}" type="pres">
      <dgm:prSet presAssocID="{67568DBA-AD41-4521-AD3F-553EAAD02DDE}" presName="imgShp" presStyleLbl="fgImgPlace1" presStyleIdx="1" presStyleCnt="6"/>
      <dgm:spPr/>
      <dgm:t>
        <a:bodyPr/>
        <a:lstStyle/>
        <a:p>
          <a:endParaRPr lang="fr-FR"/>
        </a:p>
      </dgm:t>
    </dgm:pt>
    <dgm:pt modelId="{A48C4E3F-37E6-411A-B652-A46BEA379499}" type="pres">
      <dgm:prSet presAssocID="{67568DBA-AD41-4521-AD3F-553EAAD02DDE}" presName="txShp" presStyleLbl="node1" presStyleIdx="1" presStyleCnt="6">
        <dgm:presLayoutVars>
          <dgm:bulletEnabled val="1"/>
        </dgm:presLayoutVars>
      </dgm:prSet>
      <dgm:spPr/>
      <dgm:t>
        <a:bodyPr/>
        <a:lstStyle/>
        <a:p>
          <a:endParaRPr lang="fr-FR"/>
        </a:p>
      </dgm:t>
    </dgm:pt>
    <dgm:pt modelId="{91256D62-1F85-4BA0-BA2E-7988F66CB60A}" type="pres">
      <dgm:prSet presAssocID="{B7E4021C-8925-4125-B44F-FC51A83FD0AE}" presName="spacing" presStyleCnt="0"/>
      <dgm:spPr/>
      <dgm:t>
        <a:bodyPr/>
        <a:lstStyle/>
        <a:p>
          <a:endParaRPr lang="fr-FR"/>
        </a:p>
      </dgm:t>
    </dgm:pt>
    <dgm:pt modelId="{3677DFA8-B20C-4057-8997-0087AEEA6ED8}" type="pres">
      <dgm:prSet presAssocID="{6DCEB592-F4CD-4528-B2F0-4A6260BFF3FB}" presName="composite" presStyleCnt="0"/>
      <dgm:spPr/>
      <dgm:t>
        <a:bodyPr/>
        <a:lstStyle/>
        <a:p>
          <a:endParaRPr lang="fr-FR"/>
        </a:p>
      </dgm:t>
    </dgm:pt>
    <dgm:pt modelId="{AB43F16B-51DA-4AF1-9352-A7F99C81692E}" type="pres">
      <dgm:prSet presAssocID="{6DCEB592-F4CD-4528-B2F0-4A6260BFF3FB}" presName="imgShp" presStyleLbl="fgImgPlace1" presStyleIdx="2" presStyleCnt="6"/>
      <dgm:spPr/>
      <dgm:t>
        <a:bodyPr/>
        <a:lstStyle/>
        <a:p>
          <a:endParaRPr lang="fr-FR"/>
        </a:p>
      </dgm:t>
    </dgm:pt>
    <dgm:pt modelId="{C8E724EF-DF27-46D6-8439-5419C2D23D13}" type="pres">
      <dgm:prSet presAssocID="{6DCEB592-F4CD-4528-B2F0-4A6260BFF3FB}" presName="txShp" presStyleLbl="node1" presStyleIdx="2" presStyleCnt="6">
        <dgm:presLayoutVars>
          <dgm:bulletEnabled val="1"/>
        </dgm:presLayoutVars>
      </dgm:prSet>
      <dgm:spPr/>
      <dgm:t>
        <a:bodyPr/>
        <a:lstStyle/>
        <a:p>
          <a:endParaRPr lang="fr-FR"/>
        </a:p>
      </dgm:t>
    </dgm:pt>
    <dgm:pt modelId="{FCCFB8AB-0B11-416F-AE64-A79634107E63}" type="pres">
      <dgm:prSet presAssocID="{03D07737-6CE7-4818-BCCD-003E0FF5C073}" presName="spacing" presStyleCnt="0"/>
      <dgm:spPr/>
      <dgm:t>
        <a:bodyPr/>
        <a:lstStyle/>
        <a:p>
          <a:endParaRPr lang="fr-FR"/>
        </a:p>
      </dgm:t>
    </dgm:pt>
    <dgm:pt modelId="{7C902CCD-84BD-4DE7-9336-F47CB1A1092F}" type="pres">
      <dgm:prSet presAssocID="{1593FD4C-B7AF-48BB-8643-792E541C0DE6}" presName="composite" presStyleCnt="0"/>
      <dgm:spPr/>
      <dgm:t>
        <a:bodyPr/>
        <a:lstStyle/>
        <a:p>
          <a:endParaRPr lang="fr-FR"/>
        </a:p>
      </dgm:t>
    </dgm:pt>
    <dgm:pt modelId="{94E2B383-C407-492F-8ED6-F6DFA78B21EE}" type="pres">
      <dgm:prSet presAssocID="{1593FD4C-B7AF-48BB-8643-792E541C0DE6}" presName="imgShp" presStyleLbl="fgImgPlace1" presStyleIdx="3" presStyleCnt="6"/>
      <dgm:spPr/>
      <dgm:t>
        <a:bodyPr/>
        <a:lstStyle/>
        <a:p>
          <a:endParaRPr lang="fr-FR"/>
        </a:p>
      </dgm:t>
    </dgm:pt>
    <dgm:pt modelId="{09560866-DDD8-4D65-843B-877888A4AA9A}" type="pres">
      <dgm:prSet presAssocID="{1593FD4C-B7AF-48BB-8643-792E541C0DE6}" presName="txShp" presStyleLbl="node1" presStyleIdx="3" presStyleCnt="6">
        <dgm:presLayoutVars>
          <dgm:bulletEnabled val="1"/>
        </dgm:presLayoutVars>
      </dgm:prSet>
      <dgm:spPr/>
      <dgm:t>
        <a:bodyPr/>
        <a:lstStyle/>
        <a:p>
          <a:endParaRPr lang="fr-FR"/>
        </a:p>
      </dgm:t>
    </dgm:pt>
    <dgm:pt modelId="{9CA9CF65-4555-4E2D-8F65-C2F7289D1A25}" type="pres">
      <dgm:prSet presAssocID="{22CF4D91-9211-4070-85A4-64566D7263B9}" presName="spacing" presStyleCnt="0"/>
      <dgm:spPr/>
      <dgm:t>
        <a:bodyPr/>
        <a:lstStyle/>
        <a:p>
          <a:endParaRPr lang="fr-FR"/>
        </a:p>
      </dgm:t>
    </dgm:pt>
    <dgm:pt modelId="{5C81A688-3B41-400B-B4C1-99BE7A078583}" type="pres">
      <dgm:prSet presAssocID="{460091DD-8D09-4BEF-83C8-0079699E7429}" presName="composite" presStyleCnt="0"/>
      <dgm:spPr/>
      <dgm:t>
        <a:bodyPr/>
        <a:lstStyle/>
        <a:p>
          <a:endParaRPr lang="fr-FR"/>
        </a:p>
      </dgm:t>
    </dgm:pt>
    <dgm:pt modelId="{52CAF39F-D302-4715-813A-FB22F437DA58}" type="pres">
      <dgm:prSet presAssocID="{460091DD-8D09-4BEF-83C8-0079699E7429}" presName="imgShp" presStyleLbl="fgImgPlace1" presStyleIdx="4" presStyleCnt="6"/>
      <dgm:spPr/>
      <dgm:t>
        <a:bodyPr/>
        <a:lstStyle/>
        <a:p>
          <a:endParaRPr lang="fr-FR"/>
        </a:p>
      </dgm:t>
    </dgm:pt>
    <dgm:pt modelId="{800A2105-D0E8-4C52-8351-938C8190697F}" type="pres">
      <dgm:prSet presAssocID="{460091DD-8D09-4BEF-83C8-0079699E7429}" presName="txShp" presStyleLbl="node1" presStyleIdx="4" presStyleCnt="6">
        <dgm:presLayoutVars>
          <dgm:bulletEnabled val="1"/>
        </dgm:presLayoutVars>
      </dgm:prSet>
      <dgm:spPr/>
      <dgm:t>
        <a:bodyPr/>
        <a:lstStyle/>
        <a:p>
          <a:endParaRPr lang="fr-FR"/>
        </a:p>
      </dgm:t>
    </dgm:pt>
    <dgm:pt modelId="{F3E64FAB-649D-40FA-AB7B-04FDA79AD277}" type="pres">
      <dgm:prSet presAssocID="{9DDF681E-036D-42D4-8739-1823D3DFD96C}" presName="spacing" presStyleCnt="0"/>
      <dgm:spPr/>
      <dgm:t>
        <a:bodyPr/>
        <a:lstStyle/>
        <a:p>
          <a:endParaRPr lang="fr-FR"/>
        </a:p>
      </dgm:t>
    </dgm:pt>
    <dgm:pt modelId="{A6DCF985-FA0B-42E6-B7D3-9BD6DA83480C}" type="pres">
      <dgm:prSet presAssocID="{98FCE96D-E4AD-4714-97F6-835B6F82F5D2}" presName="composite" presStyleCnt="0"/>
      <dgm:spPr/>
      <dgm:t>
        <a:bodyPr/>
        <a:lstStyle/>
        <a:p>
          <a:endParaRPr lang="fr-FR"/>
        </a:p>
      </dgm:t>
    </dgm:pt>
    <dgm:pt modelId="{92016A70-BCFA-48D6-AF1C-A6809F373E08}" type="pres">
      <dgm:prSet presAssocID="{98FCE96D-E4AD-4714-97F6-835B6F82F5D2}" presName="imgShp" presStyleLbl="fgImgPlace1" presStyleIdx="5" presStyleCnt="6"/>
      <dgm:spPr/>
      <dgm:t>
        <a:bodyPr/>
        <a:lstStyle/>
        <a:p>
          <a:endParaRPr lang="fr-FR"/>
        </a:p>
      </dgm:t>
    </dgm:pt>
    <dgm:pt modelId="{D909B4CD-C192-4050-8FFD-68BB76597E40}" type="pres">
      <dgm:prSet presAssocID="{98FCE96D-E4AD-4714-97F6-835B6F82F5D2}" presName="txShp" presStyleLbl="node1" presStyleIdx="5" presStyleCnt="6">
        <dgm:presLayoutVars>
          <dgm:bulletEnabled val="1"/>
        </dgm:presLayoutVars>
      </dgm:prSet>
      <dgm:spPr/>
      <dgm:t>
        <a:bodyPr/>
        <a:lstStyle/>
        <a:p>
          <a:endParaRPr lang="fr-FR"/>
        </a:p>
      </dgm:t>
    </dgm:pt>
  </dgm:ptLst>
  <dgm:cxnLst>
    <dgm:cxn modelId="{F207A8BA-462E-4091-A4FA-E79EE133DB1A}" type="presOf" srcId="{7E7C3373-D9EE-4359-A891-8A64672781F7}" destId="{E8078D5E-18D9-4157-B0F7-F7FBD700E7E0}" srcOrd="0" destOrd="0" presId="urn:microsoft.com/office/officeart/2005/8/layout/vList3#1"/>
    <dgm:cxn modelId="{1EDDDFF6-3966-4EEE-A3A2-02FE907FECA7}" srcId="{1947D9A1-98E5-4C8A-BD7D-C25B6A9BD694}" destId="{1593FD4C-B7AF-48BB-8643-792E541C0DE6}" srcOrd="3" destOrd="0" parTransId="{24BA8728-4894-46CA-A4C6-3C304BABF6DA}" sibTransId="{22CF4D91-9211-4070-85A4-64566D7263B9}"/>
    <dgm:cxn modelId="{D4AE622D-7318-4AF9-9B53-F81AAD283019}" type="presOf" srcId="{1593FD4C-B7AF-48BB-8643-792E541C0DE6}" destId="{09560866-DDD8-4D65-843B-877888A4AA9A}" srcOrd="0" destOrd="0" presId="urn:microsoft.com/office/officeart/2005/8/layout/vList3#1"/>
    <dgm:cxn modelId="{CC852B22-6308-4736-9B00-FCE003C016F6}" type="presOf" srcId="{6DCEB592-F4CD-4528-B2F0-4A6260BFF3FB}" destId="{C8E724EF-DF27-46D6-8439-5419C2D23D13}" srcOrd="0" destOrd="0" presId="urn:microsoft.com/office/officeart/2005/8/layout/vList3#1"/>
    <dgm:cxn modelId="{6C703226-F3E0-4575-A7C3-501117D31244}" srcId="{1947D9A1-98E5-4C8A-BD7D-C25B6A9BD694}" destId="{7E7C3373-D9EE-4359-A891-8A64672781F7}" srcOrd="0" destOrd="0" parTransId="{3B3BD5F0-BDF1-4CF0-B45E-D2CFC95FB71F}" sibTransId="{38983AA4-7A40-40CC-AF46-3674347264E9}"/>
    <dgm:cxn modelId="{AB8B7DB3-CF8F-48C5-AD80-6B5B16D829C5}" srcId="{1947D9A1-98E5-4C8A-BD7D-C25B6A9BD694}" destId="{98FCE96D-E4AD-4714-97F6-835B6F82F5D2}" srcOrd="5" destOrd="0" parTransId="{B7348D93-EC95-462C-9C61-7A2138105D3F}" sibTransId="{280A2140-B5A5-40E8-BDDE-F263AAEB2B1D}"/>
    <dgm:cxn modelId="{36B3BCFA-B1FF-403F-89D6-7FA58735EE90}" type="presOf" srcId="{460091DD-8D09-4BEF-83C8-0079699E7429}" destId="{800A2105-D0E8-4C52-8351-938C8190697F}" srcOrd="0" destOrd="0" presId="urn:microsoft.com/office/officeart/2005/8/layout/vList3#1"/>
    <dgm:cxn modelId="{0351EA4E-3755-4F0E-B3E1-53D2939DC04C}" type="presOf" srcId="{67568DBA-AD41-4521-AD3F-553EAAD02DDE}" destId="{A48C4E3F-37E6-411A-B652-A46BEA379499}" srcOrd="0" destOrd="0" presId="urn:microsoft.com/office/officeart/2005/8/layout/vList3#1"/>
    <dgm:cxn modelId="{CC10B081-9C1E-4262-AD24-4F6DB7BDDCD9}" srcId="{1947D9A1-98E5-4C8A-BD7D-C25B6A9BD694}" destId="{6DCEB592-F4CD-4528-B2F0-4A6260BFF3FB}" srcOrd="2" destOrd="0" parTransId="{10036FE0-827F-4224-AF84-299BEF266099}" sibTransId="{03D07737-6CE7-4818-BCCD-003E0FF5C073}"/>
    <dgm:cxn modelId="{43543E43-BAA5-4DC2-925C-D020E2DC8B32}" type="presOf" srcId="{98FCE96D-E4AD-4714-97F6-835B6F82F5D2}" destId="{D909B4CD-C192-4050-8FFD-68BB76597E40}" srcOrd="0" destOrd="0" presId="urn:microsoft.com/office/officeart/2005/8/layout/vList3#1"/>
    <dgm:cxn modelId="{FFF27E35-938C-4850-84BE-14AF61ABABD0}" srcId="{1947D9A1-98E5-4C8A-BD7D-C25B6A9BD694}" destId="{460091DD-8D09-4BEF-83C8-0079699E7429}" srcOrd="4" destOrd="0" parTransId="{259EDE65-BD58-44D7-A9DC-5C7D9FA45E08}" sibTransId="{9DDF681E-036D-42D4-8739-1823D3DFD96C}"/>
    <dgm:cxn modelId="{0D839AC3-F1F9-4207-88FB-B829FCC6EDCC}" srcId="{1947D9A1-98E5-4C8A-BD7D-C25B6A9BD694}" destId="{67568DBA-AD41-4521-AD3F-553EAAD02DDE}" srcOrd="1" destOrd="0" parTransId="{B4C09BD6-9428-4045-B3A2-68286B483913}" sibTransId="{B7E4021C-8925-4125-B44F-FC51A83FD0AE}"/>
    <dgm:cxn modelId="{B82886C7-5883-4AAA-9AEA-4E2D8BBCCFB5}" type="presOf" srcId="{1947D9A1-98E5-4C8A-BD7D-C25B6A9BD694}" destId="{3860C3E2-B150-41EA-A824-21960287DE6A}" srcOrd="0" destOrd="0" presId="urn:microsoft.com/office/officeart/2005/8/layout/vList3#1"/>
    <dgm:cxn modelId="{58069C59-A6AE-4D89-871C-88CE3A14817E}" type="presParOf" srcId="{3860C3E2-B150-41EA-A824-21960287DE6A}" destId="{82BFD3CF-9C8B-4C20-9376-A49AA2367BD3}" srcOrd="0" destOrd="0" presId="urn:microsoft.com/office/officeart/2005/8/layout/vList3#1"/>
    <dgm:cxn modelId="{CFF67D41-62A9-465C-BFDF-00ED81F7605D}" type="presParOf" srcId="{82BFD3CF-9C8B-4C20-9376-A49AA2367BD3}" destId="{E8C2E04F-5655-4176-B376-FA335520DAE8}" srcOrd="0" destOrd="0" presId="urn:microsoft.com/office/officeart/2005/8/layout/vList3#1"/>
    <dgm:cxn modelId="{E427635E-1DBF-439D-8850-5C2E666B83BA}" type="presParOf" srcId="{82BFD3CF-9C8B-4C20-9376-A49AA2367BD3}" destId="{E8078D5E-18D9-4157-B0F7-F7FBD700E7E0}" srcOrd="1" destOrd="0" presId="urn:microsoft.com/office/officeart/2005/8/layout/vList3#1"/>
    <dgm:cxn modelId="{6E6151C8-0C2A-460E-AE45-34D388DF85C9}" type="presParOf" srcId="{3860C3E2-B150-41EA-A824-21960287DE6A}" destId="{1A6CF5DD-4BB2-4796-BF18-E6E6BB2B7289}" srcOrd="1" destOrd="0" presId="urn:microsoft.com/office/officeart/2005/8/layout/vList3#1"/>
    <dgm:cxn modelId="{0E27661C-7519-4FB5-944B-AC9A56AD41B5}" type="presParOf" srcId="{3860C3E2-B150-41EA-A824-21960287DE6A}" destId="{819E990B-0AE8-471C-B0ED-FCC7171C47CE}" srcOrd="2" destOrd="0" presId="urn:microsoft.com/office/officeart/2005/8/layout/vList3#1"/>
    <dgm:cxn modelId="{51C328CE-139A-4688-B6D4-9F55E7F573E4}" type="presParOf" srcId="{819E990B-0AE8-471C-B0ED-FCC7171C47CE}" destId="{3ABEE852-400D-4DC2-B02F-FAF4E0B2F716}" srcOrd="0" destOrd="0" presId="urn:microsoft.com/office/officeart/2005/8/layout/vList3#1"/>
    <dgm:cxn modelId="{A065726B-0519-4917-8D58-73E263DB53A1}" type="presParOf" srcId="{819E990B-0AE8-471C-B0ED-FCC7171C47CE}" destId="{A48C4E3F-37E6-411A-B652-A46BEA379499}" srcOrd="1" destOrd="0" presId="urn:microsoft.com/office/officeart/2005/8/layout/vList3#1"/>
    <dgm:cxn modelId="{022AA96A-1FE6-45B8-8491-DB43802E3AD1}" type="presParOf" srcId="{3860C3E2-B150-41EA-A824-21960287DE6A}" destId="{91256D62-1F85-4BA0-BA2E-7988F66CB60A}" srcOrd="3" destOrd="0" presId="urn:microsoft.com/office/officeart/2005/8/layout/vList3#1"/>
    <dgm:cxn modelId="{306ECEA7-3E48-416E-A5C2-3FFE64839657}" type="presParOf" srcId="{3860C3E2-B150-41EA-A824-21960287DE6A}" destId="{3677DFA8-B20C-4057-8997-0087AEEA6ED8}" srcOrd="4" destOrd="0" presId="urn:microsoft.com/office/officeart/2005/8/layout/vList3#1"/>
    <dgm:cxn modelId="{39778B94-4C05-4A95-8EE8-C5D396CF4435}" type="presParOf" srcId="{3677DFA8-B20C-4057-8997-0087AEEA6ED8}" destId="{AB43F16B-51DA-4AF1-9352-A7F99C81692E}" srcOrd="0" destOrd="0" presId="urn:microsoft.com/office/officeart/2005/8/layout/vList3#1"/>
    <dgm:cxn modelId="{CCD73BDC-169B-47E4-BCA8-928E59AE002F}" type="presParOf" srcId="{3677DFA8-B20C-4057-8997-0087AEEA6ED8}" destId="{C8E724EF-DF27-46D6-8439-5419C2D23D13}" srcOrd="1" destOrd="0" presId="urn:microsoft.com/office/officeart/2005/8/layout/vList3#1"/>
    <dgm:cxn modelId="{88D02C8B-ED3E-440F-BCA5-4DF3C454EC85}" type="presParOf" srcId="{3860C3E2-B150-41EA-A824-21960287DE6A}" destId="{FCCFB8AB-0B11-416F-AE64-A79634107E63}" srcOrd="5" destOrd="0" presId="urn:microsoft.com/office/officeart/2005/8/layout/vList3#1"/>
    <dgm:cxn modelId="{3A7C7E70-EE82-4390-9D54-E7CBF8BE12E4}" type="presParOf" srcId="{3860C3E2-B150-41EA-A824-21960287DE6A}" destId="{7C902CCD-84BD-4DE7-9336-F47CB1A1092F}" srcOrd="6" destOrd="0" presId="urn:microsoft.com/office/officeart/2005/8/layout/vList3#1"/>
    <dgm:cxn modelId="{D938D069-6A3D-4B0E-8107-D63D58BF2C11}" type="presParOf" srcId="{7C902CCD-84BD-4DE7-9336-F47CB1A1092F}" destId="{94E2B383-C407-492F-8ED6-F6DFA78B21EE}" srcOrd="0" destOrd="0" presId="urn:microsoft.com/office/officeart/2005/8/layout/vList3#1"/>
    <dgm:cxn modelId="{FCC4B77D-3FA0-431F-82FF-616F875B0937}" type="presParOf" srcId="{7C902CCD-84BD-4DE7-9336-F47CB1A1092F}" destId="{09560866-DDD8-4D65-843B-877888A4AA9A}" srcOrd="1" destOrd="0" presId="urn:microsoft.com/office/officeart/2005/8/layout/vList3#1"/>
    <dgm:cxn modelId="{C4D1A762-767B-46A9-8FAB-D5F64330C4B4}" type="presParOf" srcId="{3860C3E2-B150-41EA-A824-21960287DE6A}" destId="{9CA9CF65-4555-4E2D-8F65-C2F7289D1A25}" srcOrd="7" destOrd="0" presId="urn:microsoft.com/office/officeart/2005/8/layout/vList3#1"/>
    <dgm:cxn modelId="{1E3A125C-6628-465E-B405-3ABA778C3852}" type="presParOf" srcId="{3860C3E2-B150-41EA-A824-21960287DE6A}" destId="{5C81A688-3B41-400B-B4C1-99BE7A078583}" srcOrd="8" destOrd="0" presId="urn:microsoft.com/office/officeart/2005/8/layout/vList3#1"/>
    <dgm:cxn modelId="{D6DC51A8-AE34-4F1B-934A-675FB26B81E0}" type="presParOf" srcId="{5C81A688-3B41-400B-B4C1-99BE7A078583}" destId="{52CAF39F-D302-4715-813A-FB22F437DA58}" srcOrd="0" destOrd="0" presId="urn:microsoft.com/office/officeart/2005/8/layout/vList3#1"/>
    <dgm:cxn modelId="{360E50C0-61CE-4E7F-9520-2B07AD85450D}" type="presParOf" srcId="{5C81A688-3B41-400B-B4C1-99BE7A078583}" destId="{800A2105-D0E8-4C52-8351-938C8190697F}" srcOrd="1" destOrd="0" presId="urn:microsoft.com/office/officeart/2005/8/layout/vList3#1"/>
    <dgm:cxn modelId="{CB38B164-D723-4AA4-A749-BCF1E50A691F}" type="presParOf" srcId="{3860C3E2-B150-41EA-A824-21960287DE6A}" destId="{F3E64FAB-649D-40FA-AB7B-04FDA79AD277}" srcOrd="9" destOrd="0" presId="urn:microsoft.com/office/officeart/2005/8/layout/vList3#1"/>
    <dgm:cxn modelId="{147EE1EF-9C19-4D1E-9154-316F876DEABF}" type="presParOf" srcId="{3860C3E2-B150-41EA-A824-21960287DE6A}" destId="{A6DCF985-FA0B-42E6-B7D3-9BD6DA83480C}" srcOrd="10" destOrd="0" presId="urn:microsoft.com/office/officeart/2005/8/layout/vList3#1"/>
    <dgm:cxn modelId="{17A02CAE-DE18-4417-A147-8892A834E9D7}" type="presParOf" srcId="{A6DCF985-FA0B-42E6-B7D3-9BD6DA83480C}" destId="{92016A70-BCFA-48D6-AF1C-A6809F373E08}" srcOrd="0" destOrd="0" presId="urn:microsoft.com/office/officeart/2005/8/layout/vList3#1"/>
    <dgm:cxn modelId="{38330F32-3180-4D58-957A-8B7A024E3B50}" type="presParOf" srcId="{A6DCF985-FA0B-42E6-B7D3-9BD6DA83480C}" destId="{D909B4CD-C192-4050-8FFD-68BB76597E40}" srcOrd="1" destOrd="0" presId="urn:microsoft.com/office/officeart/2005/8/layout/vList3#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C53B934F-A678-4A20-B07A-7352BEB70016}" type="doc">
      <dgm:prSet loTypeId="urn:microsoft.com/office/officeart/2005/8/layout/vList3#18" loCatId="list" qsTypeId="urn:microsoft.com/office/officeart/2005/8/quickstyle/simple3" qsCatId="simple" csTypeId="urn:microsoft.com/office/officeart/2005/8/colors/accent1_2" csCatId="accent1" phldr="1"/>
      <dgm:spPr/>
    </dgm:pt>
    <dgm:pt modelId="{05E122B5-6F96-4708-9CBA-317C66E4A04E}">
      <dgm:prSet phldrT="[Texte]" custT="1"/>
      <dgm:spPr/>
      <dgm:t>
        <a:bodyPr/>
        <a:lstStyle/>
        <a:p>
          <a:r>
            <a:rPr lang="fr-FR" sz="1800" dirty="0" smtClean="0"/>
            <a:t>Mobile</a:t>
          </a:r>
          <a:endParaRPr lang="fr-FR" sz="1600" dirty="0"/>
        </a:p>
      </dgm:t>
    </dgm:pt>
    <dgm:pt modelId="{CDE9F87E-F968-4C3A-A22C-6AE72C95C399}" type="parTrans" cxnId="{F1D6B496-887D-41DB-8042-E0A24508069C}">
      <dgm:prSet/>
      <dgm:spPr/>
      <dgm:t>
        <a:bodyPr/>
        <a:lstStyle/>
        <a:p>
          <a:endParaRPr lang="fr-FR"/>
        </a:p>
      </dgm:t>
    </dgm:pt>
    <dgm:pt modelId="{06F944B9-5FC1-483D-B522-B761475D8DC8}" type="sibTrans" cxnId="{F1D6B496-887D-41DB-8042-E0A24508069C}">
      <dgm:prSet/>
      <dgm:spPr/>
      <dgm:t>
        <a:bodyPr/>
        <a:lstStyle/>
        <a:p>
          <a:endParaRPr lang="fr-FR"/>
        </a:p>
      </dgm:t>
    </dgm:pt>
    <dgm:pt modelId="{C0B86F82-C55C-4A69-9462-A9D82BBC579D}" type="pres">
      <dgm:prSet presAssocID="{C53B934F-A678-4A20-B07A-7352BEB70016}" presName="linearFlow" presStyleCnt="0">
        <dgm:presLayoutVars>
          <dgm:dir/>
          <dgm:resizeHandles val="exact"/>
        </dgm:presLayoutVars>
      </dgm:prSet>
      <dgm:spPr/>
    </dgm:pt>
    <dgm:pt modelId="{0E4E2B05-C9F7-40A6-A447-41CAC66304A7}" type="pres">
      <dgm:prSet presAssocID="{05E122B5-6F96-4708-9CBA-317C66E4A04E}" presName="composite" presStyleCnt="0"/>
      <dgm:spPr/>
    </dgm:pt>
    <dgm:pt modelId="{5073C4D9-96A8-4404-BB0E-54E8338DA32E}" type="pres">
      <dgm:prSet presAssocID="{05E122B5-6F96-4708-9CBA-317C66E4A04E}"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xmlns="" val="0"/>
              </a:ext>
            </a:extLst>
          </a:blip>
          <a:srcRect/>
          <a:stretch>
            <a:fillRect/>
          </a:stretch>
        </a:blipFill>
      </dgm:spPr>
    </dgm:pt>
    <dgm:pt modelId="{74767366-0E4C-4A02-A2A0-1F6120E2A11F}" type="pres">
      <dgm:prSet presAssocID="{05E122B5-6F96-4708-9CBA-317C66E4A04E}" presName="txShp" presStyleLbl="node1" presStyleIdx="0" presStyleCnt="1" custScaleX="113182">
        <dgm:presLayoutVars>
          <dgm:bulletEnabled val="1"/>
        </dgm:presLayoutVars>
      </dgm:prSet>
      <dgm:spPr/>
      <dgm:t>
        <a:bodyPr/>
        <a:lstStyle/>
        <a:p>
          <a:endParaRPr lang="fr-FR"/>
        </a:p>
      </dgm:t>
    </dgm:pt>
  </dgm:ptLst>
  <dgm:cxnLst>
    <dgm:cxn modelId="{F708091E-709E-4B33-9858-A6E521134C27}" type="presOf" srcId="{C53B934F-A678-4A20-B07A-7352BEB70016}" destId="{C0B86F82-C55C-4A69-9462-A9D82BBC579D}" srcOrd="0" destOrd="0" presId="urn:microsoft.com/office/officeart/2005/8/layout/vList3#18"/>
    <dgm:cxn modelId="{F1D6B496-887D-41DB-8042-E0A24508069C}" srcId="{C53B934F-A678-4A20-B07A-7352BEB70016}" destId="{05E122B5-6F96-4708-9CBA-317C66E4A04E}" srcOrd="0" destOrd="0" parTransId="{CDE9F87E-F968-4C3A-A22C-6AE72C95C399}" sibTransId="{06F944B9-5FC1-483D-B522-B761475D8DC8}"/>
    <dgm:cxn modelId="{0A6050A3-4963-4A7F-A9D8-03D419DBAD41}" type="presOf" srcId="{05E122B5-6F96-4708-9CBA-317C66E4A04E}" destId="{74767366-0E4C-4A02-A2A0-1F6120E2A11F}" srcOrd="0" destOrd="0" presId="urn:microsoft.com/office/officeart/2005/8/layout/vList3#18"/>
    <dgm:cxn modelId="{BFF3266D-E43C-4CA0-9A31-C59A45AC6EF1}" type="presParOf" srcId="{C0B86F82-C55C-4A69-9462-A9D82BBC579D}" destId="{0E4E2B05-C9F7-40A6-A447-41CAC66304A7}" srcOrd="0" destOrd="0" presId="urn:microsoft.com/office/officeart/2005/8/layout/vList3#18"/>
    <dgm:cxn modelId="{6D321553-045F-462A-A58F-6869BE058622}" type="presParOf" srcId="{0E4E2B05-C9F7-40A6-A447-41CAC66304A7}" destId="{5073C4D9-96A8-4404-BB0E-54E8338DA32E}" srcOrd="0" destOrd="0" presId="urn:microsoft.com/office/officeart/2005/8/layout/vList3#18"/>
    <dgm:cxn modelId="{89A1BEB0-2535-4106-81C0-81A5373BA772}" type="presParOf" srcId="{0E4E2B05-C9F7-40A6-A447-41CAC66304A7}" destId="{74767366-0E4C-4A02-A2A0-1F6120E2A11F}" srcOrd="1" destOrd="0" presId="urn:microsoft.com/office/officeart/2005/8/layout/vList3#18"/>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C490245-311D-4CB9-82B7-C7DDB6A67529}" type="doc">
      <dgm:prSet loTypeId="urn:microsoft.com/office/officeart/2005/8/layout/vList3#19" loCatId="list" qsTypeId="urn:microsoft.com/office/officeart/2005/8/quickstyle/simple3" qsCatId="simple" csTypeId="urn:microsoft.com/office/officeart/2005/8/colors/accent1_2" csCatId="accent1" phldr="1"/>
      <dgm:spPr/>
    </dgm:pt>
    <dgm:pt modelId="{A818941A-EF30-4B47-86E6-142AD0CC3294}">
      <dgm:prSet phldrT="[Texte]" custT="1"/>
      <dgm:spPr/>
      <dgm:t>
        <a:bodyPr/>
        <a:lstStyle/>
        <a:p>
          <a:r>
            <a:rPr lang="fr-FR" sz="2000" dirty="0" smtClean="0"/>
            <a:t>Web</a:t>
          </a:r>
          <a:endParaRPr lang="fr-FR" sz="2000" dirty="0"/>
        </a:p>
      </dgm:t>
    </dgm:pt>
    <dgm:pt modelId="{4501FBE0-38A6-4002-9CE8-FFD60BA00DCB}" type="parTrans" cxnId="{B22888A5-7DF7-4E00-A023-100C7A5D4C5E}">
      <dgm:prSet/>
      <dgm:spPr/>
      <dgm:t>
        <a:bodyPr/>
        <a:lstStyle/>
        <a:p>
          <a:endParaRPr lang="fr-FR"/>
        </a:p>
      </dgm:t>
    </dgm:pt>
    <dgm:pt modelId="{C239B402-FE4F-403E-AA07-FA64F5738E3D}" type="sibTrans" cxnId="{B22888A5-7DF7-4E00-A023-100C7A5D4C5E}">
      <dgm:prSet/>
      <dgm:spPr/>
      <dgm:t>
        <a:bodyPr/>
        <a:lstStyle/>
        <a:p>
          <a:endParaRPr lang="fr-FR"/>
        </a:p>
      </dgm:t>
    </dgm:pt>
    <dgm:pt modelId="{0A41397D-4829-4285-BDA1-367B0F0AF480}" type="pres">
      <dgm:prSet presAssocID="{4C490245-311D-4CB9-82B7-C7DDB6A67529}" presName="linearFlow" presStyleCnt="0">
        <dgm:presLayoutVars>
          <dgm:dir/>
          <dgm:resizeHandles val="exact"/>
        </dgm:presLayoutVars>
      </dgm:prSet>
      <dgm:spPr/>
    </dgm:pt>
    <dgm:pt modelId="{3413174E-ABA2-446F-B5FC-2B9A0F0EBAC8}" type="pres">
      <dgm:prSet presAssocID="{A818941A-EF30-4B47-86E6-142AD0CC3294}" presName="composite" presStyleCnt="0"/>
      <dgm:spPr/>
    </dgm:pt>
    <dgm:pt modelId="{4C01E7EE-30F9-4418-961C-6B3E6CD150AA}" type="pres">
      <dgm:prSet presAssocID="{A818941A-EF30-4B47-86E6-142AD0CC3294}" presName="imgShp"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l="-15000" r="-15000"/>
          </a:stretch>
        </a:blipFill>
      </dgm:spPr>
    </dgm:pt>
    <dgm:pt modelId="{494EFE28-B250-42FB-8F91-F95CC59A1BEA}" type="pres">
      <dgm:prSet presAssocID="{A818941A-EF30-4B47-86E6-142AD0CC3294}" presName="txShp" presStyleLbl="node1" presStyleIdx="0" presStyleCnt="1">
        <dgm:presLayoutVars>
          <dgm:bulletEnabled val="1"/>
        </dgm:presLayoutVars>
      </dgm:prSet>
      <dgm:spPr/>
      <dgm:t>
        <a:bodyPr/>
        <a:lstStyle/>
        <a:p>
          <a:endParaRPr lang="fr-FR"/>
        </a:p>
      </dgm:t>
    </dgm:pt>
  </dgm:ptLst>
  <dgm:cxnLst>
    <dgm:cxn modelId="{B22888A5-7DF7-4E00-A023-100C7A5D4C5E}" srcId="{4C490245-311D-4CB9-82B7-C7DDB6A67529}" destId="{A818941A-EF30-4B47-86E6-142AD0CC3294}" srcOrd="0" destOrd="0" parTransId="{4501FBE0-38A6-4002-9CE8-FFD60BA00DCB}" sibTransId="{C239B402-FE4F-403E-AA07-FA64F5738E3D}"/>
    <dgm:cxn modelId="{6497C702-3030-43B9-A4D4-5514677EA7D3}" type="presOf" srcId="{A818941A-EF30-4B47-86E6-142AD0CC3294}" destId="{494EFE28-B250-42FB-8F91-F95CC59A1BEA}" srcOrd="0" destOrd="0" presId="urn:microsoft.com/office/officeart/2005/8/layout/vList3#19"/>
    <dgm:cxn modelId="{576BC88F-D03A-44E3-A874-996860380E7D}" type="presOf" srcId="{4C490245-311D-4CB9-82B7-C7DDB6A67529}" destId="{0A41397D-4829-4285-BDA1-367B0F0AF480}" srcOrd="0" destOrd="0" presId="urn:microsoft.com/office/officeart/2005/8/layout/vList3#19"/>
    <dgm:cxn modelId="{5B76A401-CCB5-481C-8214-CA775ABC8172}" type="presParOf" srcId="{0A41397D-4829-4285-BDA1-367B0F0AF480}" destId="{3413174E-ABA2-446F-B5FC-2B9A0F0EBAC8}" srcOrd="0" destOrd="0" presId="urn:microsoft.com/office/officeart/2005/8/layout/vList3#19"/>
    <dgm:cxn modelId="{6C5649CE-0376-4D3D-8757-96A042C9397E}" type="presParOf" srcId="{3413174E-ABA2-446F-B5FC-2B9A0F0EBAC8}" destId="{4C01E7EE-30F9-4418-961C-6B3E6CD150AA}" srcOrd="0" destOrd="0" presId="urn:microsoft.com/office/officeart/2005/8/layout/vList3#19"/>
    <dgm:cxn modelId="{344652B2-4569-46D7-ABD0-C15F21F8C9F8}" type="presParOf" srcId="{3413174E-ABA2-446F-B5FC-2B9A0F0EBAC8}" destId="{494EFE28-B250-42FB-8F91-F95CC59A1BEA}" srcOrd="1" destOrd="0" presId="urn:microsoft.com/office/officeart/2005/8/layout/vList3#19"/>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DE616FC0-EB02-4015-9AD3-029F096DDC5A}" type="doc">
      <dgm:prSet loTypeId="urn:microsoft.com/office/officeart/2005/8/layout/vList3#20" loCatId="list" qsTypeId="urn:microsoft.com/office/officeart/2005/8/quickstyle/simple3" qsCatId="simple" csTypeId="urn:microsoft.com/office/officeart/2005/8/colors/accent1_2" csCatId="accent1" phldr="1"/>
      <dgm:spPr/>
    </dgm:pt>
    <dgm:pt modelId="{784FFFE7-8676-4CCA-84C0-930144F2728D}">
      <dgm:prSet phldrT="[Texte]" custT="1"/>
      <dgm:spPr/>
      <dgm:t>
        <a:bodyPr/>
        <a:lstStyle/>
        <a:p>
          <a:r>
            <a:rPr lang="fr-FR" sz="2000" dirty="0" smtClean="0"/>
            <a:t>ODI</a:t>
          </a:r>
          <a:endParaRPr lang="fr-FR" sz="2500" dirty="0"/>
        </a:p>
      </dgm:t>
    </dgm:pt>
    <dgm:pt modelId="{126C8FAE-93F2-407E-8A49-9AD3D7EEF88C}" type="parTrans" cxnId="{A8AF0F0F-D623-48F3-A550-0EB5A2B52D03}">
      <dgm:prSet/>
      <dgm:spPr/>
      <dgm:t>
        <a:bodyPr/>
        <a:lstStyle/>
        <a:p>
          <a:endParaRPr lang="fr-FR"/>
        </a:p>
      </dgm:t>
    </dgm:pt>
    <dgm:pt modelId="{9EB605DF-B53A-4EB2-A9C8-C8FBBDCF09F6}" type="sibTrans" cxnId="{A8AF0F0F-D623-48F3-A550-0EB5A2B52D03}">
      <dgm:prSet/>
      <dgm:spPr/>
      <dgm:t>
        <a:bodyPr/>
        <a:lstStyle/>
        <a:p>
          <a:endParaRPr lang="fr-FR"/>
        </a:p>
      </dgm:t>
    </dgm:pt>
    <dgm:pt modelId="{F86A8C47-C75E-4049-9C3C-8150DF4C8EB1}" type="pres">
      <dgm:prSet presAssocID="{DE616FC0-EB02-4015-9AD3-029F096DDC5A}" presName="linearFlow" presStyleCnt="0">
        <dgm:presLayoutVars>
          <dgm:dir/>
          <dgm:resizeHandles val="exact"/>
        </dgm:presLayoutVars>
      </dgm:prSet>
      <dgm:spPr/>
    </dgm:pt>
    <dgm:pt modelId="{20F20330-A427-4BB2-9964-A507C0D8B2B3}" type="pres">
      <dgm:prSet presAssocID="{784FFFE7-8676-4CCA-84C0-930144F2728D}" presName="composite" presStyleCnt="0"/>
      <dgm:spPr/>
    </dgm:pt>
    <dgm:pt modelId="{A6B65F83-8BAE-4BA2-9F5D-18B24F4AAD20}" type="pres">
      <dgm:prSet presAssocID="{784FFFE7-8676-4CCA-84C0-930144F2728D}" presName="imgShp"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l="-38000" r="-38000"/>
          </a:stretch>
        </a:blipFill>
      </dgm:spPr>
    </dgm:pt>
    <dgm:pt modelId="{6D0E15D0-3E8F-4EBC-887C-31481402E928}" type="pres">
      <dgm:prSet presAssocID="{784FFFE7-8676-4CCA-84C0-930144F2728D}" presName="txShp" presStyleLbl="node1" presStyleIdx="0" presStyleCnt="1">
        <dgm:presLayoutVars>
          <dgm:bulletEnabled val="1"/>
        </dgm:presLayoutVars>
      </dgm:prSet>
      <dgm:spPr/>
      <dgm:t>
        <a:bodyPr/>
        <a:lstStyle/>
        <a:p>
          <a:endParaRPr lang="fr-FR"/>
        </a:p>
      </dgm:t>
    </dgm:pt>
  </dgm:ptLst>
  <dgm:cxnLst>
    <dgm:cxn modelId="{4CE41866-557E-4338-BAB0-56BF3F5FEDE9}" type="presOf" srcId="{DE616FC0-EB02-4015-9AD3-029F096DDC5A}" destId="{F86A8C47-C75E-4049-9C3C-8150DF4C8EB1}" srcOrd="0" destOrd="0" presId="urn:microsoft.com/office/officeart/2005/8/layout/vList3#20"/>
    <dgm:cxn modelId="{A8AF0F0F-D623-48F3-A550-0EB5A2B52D03}" srcId="{DE616FC0-EB02-4015-9AD3-029F096DDC5A}" destId="{784FFFE7-8676-4CCA-84C0-930144F2728D}" srcOrd="0" destOrd="0" parTransId="{126C8FAE-93F2-407E-8A49-9AD3D7EEF88C}" sibTransId="{9EB605DF-B53A-4EB2-A9C8-C8FBBDCF09F6}"/>
    <dgm:cxn modelId="{EF78D162-25A0-4D28-A32E-4403162D8B13}" type="presOf" srcId="{784FFFE7-8676-4CCA-84C0-930144F2728D}" destId="{6D0E15D0-3E8F-4EBC-887C-31481402E928}" srcOrd="0" destOrd="0" presId="urn:microsoft.com/office/officeart/2005/8/layout/vList3#20"/>
    <dgm:cxn modelId="{325EBDBB-9E14-440A-87F9-9C9393FF4DA0}" type="presParOf" srcId="{F86A8C47-C75E-4049-9C3C-8150DF4C8EB1}" destId="{20F20330-A427-4BB2-9964-A507C0D8B2B3}" srcOrd="0" destOrd="0" presId="urn:microsoft.com/office/officeart/2005/8/layout/vList3#20"/>
    <dgm:cxn modelId="{3A936AA9-9D41-424F-A844-5A8034A8ACEB}" type="presParOf" srcId="{20F20330-A427-4BB2-9964-A507C0D8B2B3}" destId="{A6B65F83-8BAE-4BA2-9F5D-18B24F4AAD20}" srcOrd="0" destOrd="0" presId="urn:microsoft.com/office/officeart/2005/8/layout/vList3#20"/>
    <dgm:cxn modelId="{46D58EF8-3400-4476-92EB-8B3E3A875E74}" type="presParOf" srcId="{20F20330-A427-4BB2-9964-A507C0D8B2B3}" destId="{6D0E15D0-3E8F-4EBC-887C-31481402E928}" srcOrd="1" destOrd="0" presId="urn:microsoft.com/office/officeart/2005/8/layout/vList3#20"/>
  </dgm:cxnLst>
  <dgm:bg/>
  <dgm:whole/>
  <dgm:extLst>
    <a:ext uri="http://schemas.microsoft.com/office/drawing/2008/diagram">
      <dsp:dataModelExt xmlns:dsp="http://schemas.microsoft.com/office/drawing/2008/diagram" xmlns="" relId="rId1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627ED9E1-3376-4306-A07D-477ED7FE4405}" type="doc">
      <dgm:prSet loTypeId="urn:microsoft.com/office/officeart/2005/8/layout/vList3#21" loCatId="list" qsTypeId="urn:microsoft.com/office/officeart/2005/8/quickstyle/simple3" qsCatId="simple" csTypeId="urn:microsoft.com/office/officeart/2005/8/colors/accent1_2" csCatId="accent1" phldr="1"/>
      <dgm:spPr/>
    </dgm:pt>
    <dgm:pt modelId="{520C1605-E5B1-40A7-AD10-C17CC7C5D1C7}">
      <dgm:prSet phldrT="[Texte]" custT="1"/>
      <dgm:spPr/>
      <dgm:t>
        <a:bodyPr/>
        <a:lstStyle/>
        <a:p>
          <a:r>
            <a:rPr lang="fr-FR" sz="1800" b="0" dirty="0" smtClean="0"/>
            <a:t>Administration BI</a:t>
          </a:r>
          <a:endParaRPr lang="fr-FR" sz="1800" b="0" dirty="0"/>
        </a:p>
      </dgm:t>
    </dgm:pt>
    <dgm:pt modelId="{4EE28227-314C-491D-A772-CF9ACE339610}" type="parTrans" cxnId="{82524E2A-5E3F-48C1-ACA4-0C73469059CC}">
      <dgm:prSet/>
      <dgm:spPr/>
      <dgm:t>
        <a:bodyPr/>
        <a:lstStyle/>
        <a:p>
          <a:endParaRPr lang="fr-FR"/>
        </a:p>
      </dgm:t>
    </dgm:pt>
    <dgm:pt modelId="{E451DF8F-0CC7-4DB4-AA17-796678E120A1}" type="sibTrans" cxnId="{82524E2A-5E3F-48C1-ACA4-0C73469059CC}">
      <dgm:prSet/>
      <dgm:spPr/>
      <dgm:t>
        <a:bodyPr/>
        <a:lstStyle/>
        <a:p>
          <a:endParaRPr lang="fr-FR"/>
        </a:p>
      </dgm:t>
    </dgm:pt>
    <dgm:pt modelId="{B0982795-5DE2-4680-A327-3D1E36B28660}" type="pres">
      <dgm:prSet presAssocID="{627ED9E1-3376-4306-A07D-477ED7FE4405}" presName="linearFlow" presStyleCnt="0">
        <dgm:presLayoutVars>
          <dgm:dir/>
          <dgm:resizeHandles val="exact"/>
        </dgm:presLayoutVars>
      </dgm:prSet>
      <dgm:spPr/>
    </dgm:pt>
    <dgm:pt modelId="{E9A37301-098A-4437-86BA-2354A232D698}" type="pres">
      <dgm:prSet presAssocID="{520C1605-E5B1-40A7-AD10-C17CC7C5D1C7}" presName="composite" presStyleCnt="0"/>
      <dgm:spPr/>
    </dgm:pt>
    <dgm:pt modelId="{171FC938-3039-46D7-9DA7-B9231FB220D6}" type="pres">
      <dgm:prSet presAssocID="{520C1605-E5B1-40A7-AD10-C17CC7C5D1C7}"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xmlns="" val="0"/>
              </a:ext>
            </a:extLst>
          </a:blip>
          <a:srcRect/>
          <a:stretch>
            <a:fillRect t="-1000" b="-1000"/>
          </a:stretch>
        </a:blipFill>
      </dgm:spPr>
    </dgm:pt>
    <dgm:pt modelId="{A1ADB2BC-00D3-48EF-959F-96CEBD317702}" type="pres">
      <dgm:prSet presAssocID="{520C1605-E5B1-40A7-AD10-C17CC7C5D1C7}" presName="txShp" presStyleLbl="node1" presStyleIdx="0" presStyleCnt="1" custScaleX="127129">
        <dgm:presLayoutVars>
          <dgm:bulletEnabled val="1"/>
        </dgm:presLayoutVars>
      </dgm:prSet>
      <dgm:spPr/>
      <dgm:t>
        <a:bodyPr/>
        <a:lstStyle/>
        <a:p>
          <a:endParaRPr lang="fr-FR"/>
        </a:p>
      </dgm:t>
    </dgm:pt>
  </dgm:ptLst>
  <dgm:cxnLst>
    <dgm:cxn modelId="{0302CAA1-8677-4496-8DD4-8DD097B918BC}" type="presOf" srcId="{627ED9E1-3376-4306-A07D-477ED7FE4405}" destId="{B0982795-5DE2-4680-A327-3D1E36B28660}" srcOrd="0" destOrd="0" presId="urn:microsoft.com/office/officeart/2005/8/layout/vList3#21"/>
    <dgm:cxn modelId="{82524E2A-5E3F-48C1-ACA4-0C73469059CC}" srcId="{627ED9E1-3376-4306-A07D-477ED7FE4405}" destId="{520C1605-E5B1-40A7-AD10-C17CC7C5D1C7}" srcOrd="0" destOrd="0" parTransId="{4EE28227-314C-491D-A772-CF9ACE339610}" sibTransId="{E451DF8F-0CC7-4DB4-AA17-796678E120A1}"/>
    <dgm:cxn modelId="{71D41488-F275-41C0-96D0-33B292978D40}" type="presOf" srcId="{520C1605-E5B1-40A7-AD10-C17CC7C5D1C7}" destId="{A1ADB2BC-00D3-48EF-959F-96CEBD317702}" srcOrd="0" destOrd="0" presId="urn:microsoft.com/office/officeart/2005/8/layout/vList3#21"/>
    <dgm:cxn modelId="{42A2E0C0-DD84-427C-A24B-74D0C3B12D83}" type="presParOf" srcId="{B0982795-5DE2-4680-A327-3D1E36B28660}" destId="{E9A37301-098A-4437-86BA-2354A232D698}" srcOrd="0" destOrd="0" presId="urn:microsoft.com/office/officeart/2005/8/layout/vList3#21"/>
    <dgm:cxn modelId="{9751C7D2-DB33-427C-BDBC-14746B21AB95}" type="presParOf" srcId="{E9A37301-098A-4437-86BA-2354A232D698}" destId="{171FC938-3039-46D7-9DA7-B9231FB220D6}" srcOrd="0" destOrd="0" presId="urn:microsoft.com/office/officeart/2005/8/layout/vList3#21"/>
    <dgm:cxn modelId="{1D89EAF4-4EA5-41A8-9F46-48B90A7F3E44}" type="presParOf" srcId="{E9A37301-098A-4437-86BA-2354A232D698}" destId="{A1ADB2BC-00D3-48EF-959F-96CEBD317702}" srcOrd="1" destOrd="0" presId="urn:microsoft.com/office/officeart/2005/8/layout/vList3#21"/>
  </dgm:cxnLst>
  <dgm:bg/>
  <dgm:whole/>
  <dgm:extLst>
    <a:ext uri="http://schemas.microsoft.com/office/drawing/2008/diagram">
      <dsp:dataModelExt xmlns:dsp="http://schemas.microsoft.com/office/drawing/2008/diagram" xmlns="" relId="rId22"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292C7C37-3C33-4C4D-B6F6-B35FE1069B5D}" type="doc">
      <dgm:prSet loTypeId="urn:microsoft.com/office/officeart/2005/8/layout/vList3#22" loCatId="list" qsTypeId="urn:microsoft.com/office/officeart/2005/8/quickstyle/simple3" qsCatId="simple" csTypeId="urn:microsoft.com/office/officeart/2005/8/colors/accent1_2" csCatId="accent1" phldr="1"/>
      <dgm:spPr/>
    </dgm:pt>
    <dgm:pt modelId="{A647DE2A-1491-4F61-A3A7-2D97529433AA}">
      <dgm:prSet phldrT="[Texte]" custT="1"/>
      <dgm:spPr/>
      <dgm:t>
        <a:bodyPr/>
        <a:lstStyle/>
        <a:p>
          <a:r>
            <a:rPr lang="fr-FR" sz="2000" dirty="0" smtClean="0"/>
            <a:t>OBI</a:t>
          </a:r>
          <a:endParaRPr lang="fr-FR" sz="3500" dirty="0"/>
        </a:p>
      </dgm:t>
    </dgm:pt>
    <dgm:pt modelId="{E4BE9193-168B-401E-A36E-D37BC2E376B2}" type="parTrans" cxnId="{8D3389EC-4FF1-454A-B00C-79644FBECEAC}">
      <dgm:prSet/>
      <dgm:spPr/>
      <dgm:t>
        <a:bodyPr/>
        <a:lstStyle/>
        <a:p>
          <a:endParaRPr lang="fr-FR"/>
        </a:p>
      </dgm:t>
    </dgm:pt>
    <dgm:pt modelId="{1245563B-70FB-4527-BFC5-1811DD3503CD}" type="sibTrans" cxnId="{8D3389EC-4FF1-454A-B00C-79644FBECEAC}">
      <dgm:prSet/>
      <dgm:spPr/>
      <dgm:t>
        <a:bodyPr/>
        <a:lstStyle/>
        <a:p>
          <a:endParaRPr lang="fr-FR"/>
        </a:p>
      </dgm:t>
    </dgm:pt>
    <dgm:pt modelId="{616A117A-F5F8-4D85-932A-C4FD03AE6BD4}" type="pres">
      <dgm:prSet presAssocID="{292C7C37-3C33-4C4D-B6F6-B35FE1069B5D}" presName="linearFlow" presStyleCnt="0">
        <dgm:presLayoutVars>
          <dgm:dir/>
          <dgm:resizeHandles val="exact"/>
        </dgm:presLayoutVars>
      </dgm:prSet>
      <dgm:spPr/>
    </dgm:pt>
    <dgm:pt modelId="{DD15791C-0D97-4E07-8FEF-69BC45B405BE}" type="pres">
      <dgm:prSet presAssocID="{A647DE2A-1491-4F61-A3A7-2D97529433AA}" presName="composite" presStyleCnt="0"/>
      <dgm:spPr/>
    </dgm:pt>
    <dgm:pt modelId="{BDA1EE2F-FB31-46B8-AAA1-ACE4EF878EC7}" type="pres">
      <dgm:prSet presAssocID="{A647DE2A-1491-4F61-A3A7-2D97529433AA}" presName="imgShp"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l="-15000" r="-15000"/>
          </a:stretch>
        </a:blipFill>
      </dgm:spPr>
    </dgm:pt>
    <dgm:pt modelId="{7C9B7F5E-F3C0-4447-8089-48CC92100D85}" type="pres">
      <dgm:prSet presAssocID="{A647DE2A-1491-4F61-A3A7-2D97529433AA}" presName="txShp" presStyleLbl="node1" presStyleIdx="0" presStyleCnt="1">
        <dgm:presLayoutVars>
          <dgm:bulletEnabled val="1"/>
        </dgm:presLayoutVars>
      </dgm:prSet>
      <dgm:spPr/>
      <dgm:t>
        <a:bodyPr/>
        <a:lstStyle/>
        <a:p>
          <a:endParaRPr lang="fr-FR"/>
        </a:p>
      </dgm:t>
    </dgm:pt>
  </dgm:ptLst>
  <dgm:cxnLst>
    <dgm:cxn modelId="{8D3389EC-4FF1-454A-B00C-79644FBECEAC}" srcId="{292C7C37-3C33-4C4D-B6F6-B35FE1069B5D}" destId="{A647DE2A-1491-4F61-A3A7-2D97529433AA}" srcOrd="0" destOrd="0" parTransId="{E4BE9193-168B-401E-A36E-D37BC2E376B2}" sibTransId="{1245563B-70FB-4527-BFC5-1811DD3503CD}"/>
    <dgm:cxn modelId="{7E396296-60E1-4E6C-8D5B-A9EF242D863F}" type="presOf" srcId="{292C7C37-3C33-4C4D-B6F6-B35FE1069B5D}" destId="{616A117A-F5F8-4D85-932A-C4FD03AE6BD4}" srcOrd="0" destOrd="0" presId="urn:microsoft.com/office/officeart/2005/8/layout/vList3#22"/>
    <dgm:cxn modelId="{4931EF61-7BA0-4595-A98B-A0798BA4EC2E}" type="presOf" srcId="{A647DE2A-1491-4F61-A3A7-2D97529433AA}" destId="{7C9B7F5E-F3C0-4447-8089-48CC92100D85}" srcOrd="0" destOrd="0" presId="urn:microsoft.com/office/officeart/2005/8/layout/vList3#22"/>
    <dgm:cxn modelId="{79BB0E00-0BD7-4622-BEDC-ED585BF4484F}" type="presParOf" srcId="{616A117A-F5F8-4D85-932A-C4FD03AE6BD4}" destId="{DD15791C-0D97-4E07-8FEF-69BC45B405BE}" srcOrd="0" destOrd="0" presId="urn:microsoft.com/office/officeart/2005/8/layout/vList3#22"/>
    <dgm:cxn modelId="{E2B5B513-54AC-4AF8-A9F1-E37D0E67E0C6}" type="presParOf" srcId="{DD15791C-0D97-4E07-8FEF-69BC45B405BE}" destId="{BDA1EE2F-FB31-46B8-AAA1-ACE4EF878EC7}" srcOrd="0" destOrd="0" presId="urn:microsoft.com/office/officeart/2005/8/layout/vList3#22"/>
    <dgm:cxn modelId="{BBF0DCE8-F6F7-459D-B5ED-1CA680638BEE}" type="presParOf" srcId="{DD15791C-0D97-4E07-8FEF-69BC45B405BE}" destId="{7C9B7F5E-F3C0-4447-8089-48CC92100D85}" srcOrd="1" destOrd="0" presId="urn:microsoft.com/office/officeart/2005/8/layout/vList3#22"/>
  </dgm:cxnLst>
  <dgm:bg/>
  <dgm:whole/>
  <dgm:extLst>
    <a:ext uri="http://schemas.microsoft.com/office/drawing/2008/diagram">
      <dsp:dataModelExt xmlns:dsp="http://schemas.microsoft.com/office/drawing/2008/diagram" xmlns="" relId="rId2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A84D332F-BDCB-4B7F-B652-CCA5A44CB710}" type="doc">
      <dgm:prSet loTypeId="urn:microsoft.com/office/officeart/2005/8/layout/vList3#23" loCatId="list" qsTypeId="urn:microsoft.com/office/officeart/2005/8/quickstyle/simple3" qsCatId="simple" csTypeId="urn:microsoft.com/office/officeart/2005/8/colors/accent1_2" csCatId="accent1" phldr="1"/>
      <dgm:spPr/>
    </dgm:pt>
    <dgm:pt modelId="{FF522927-72BE-4C67-8E7D-D390480241C7}">
      <dgm:prSet phldrT="[Texte]" custT="1"/>
      <dgm:spPr/>
      <dgm:t>
        <a:bodyPr/>
        <a:lstStyle/>
        <a:p>
          <a:r>
            <a:rPr lang="fr-FR" sz="1600" dirty="0" smtClean="0"/>
            <a:t>Base de données source</a:t>
          </a:r>
          <a:endParaRPr lang="fr-FR" sz="1600" dirty="0"/>
        </a:p>
      </dgm:t>
    </dgm:pt>
    <dgm:pt modelId="{E6CFD764-43ED-4E39-B72F-6F8ED3711024}" type="parTrans" cxnId="{D880E81E-61D7-47BB-9D8B-1B9241C132F9}">
      <dgm:prSet/>
      <dgm:spPr/>
      <dgm:t>
        <a:bodyPr/>
        <a:lstStyle/>
        <a:p>
          <a:endParaRPr lang="fr-FR"/>
        </a:p>
      </dgm:t>
    </dgm:pt>
    <dgm:pt modelId="{EC232D34-41EC-4DE8-BDC6-EB25BD286F1F}" type="sibTrans" cxnId="{D880E81E-61D7-47BB-9D8B-1B9241C132F9}">
      <dgm:prSet/>
      <dgm:spPr/>
      <dgm:t>
        <a:bodyPr/>
        <a:lstStyle/>
        <a:p>
          <a:endParaRPr lang="fr-FR"/>
        </a:p>
      </dgm:t>
    </dgm:pt>
    <dgm:pt modelId="{F006BAAE-329C-4265-9C8A-673F5F20985B}" type="pres">
      <dgm:prSet presAssocID="{A84D332F-BDCB-4B7F-B652-CCA5A44CB710}" presName="linearFlow" presStyleCnt="0">
        <dgm:presLayoutVars>
          <dgm:dir/>
          <dgm:resizeHandles val="exact"/>
        </dgm:presLayoutVars>
      </dgm:prSet>
      <dgm:spPr/>
    </dgm:pt>
    <dgm:pt modelId="{8522BA1D-DFF7-487A-A2EB-720213DBC035}" type="pres">
      <dgm:prSet presAssocID="{FF522927-72BE-4C67-8E7D-D390480241C7}" presName="composite" presStyleCnt="0"/>
      <dgm:spPr/>
    </dgm:pt>
    <dgm:pt modelId="{9E9F5761-B976-4064-89D2-FB81D83932D2}" type="pres">
      <dgm:prSet presAssocID="{FF522927-72BE-4C67-8E7D-D390480241C7}" presName="imgShp"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a:stretch>
        </a:blipFill>
      </dgm:spPr>
    </dgm:pt>
    <dgm:pt modelId="{92FE43AB-E0AA-4DC4-8239-936CED87B553}" type="pres">
      <dgm:prSet presAssocID="{FF522927-72BE-4C67-8E7D-D390480241C7}" presName="txShp" presStyleLbl="node1" presStyleIdx="0" presStyleCnt="1">
        <dgm:presLayoutVars>
          <dgm:bulletEnabled val="1"/>
        </dgm:presLayoutVars>
      </dgm:prSet>
      <dgm:spPr/>
      <dgm:t>
        <a:bodyPr/>
        <a:lstStyle/>
        <a:p>
          <a:endParaRPr lang="fr-FR"/>
        </a:p>
      </dgm:t>
    </dgm:pt>
  </dgm:ptLst>
  <dgm:cxnLst>
    <dgm:cxn modelId="{D880E81E-61D7-47BB-9D8B-1B9241C132F9}" srcId="{A84D332F-BDCB-4B7F-B652-CCA5A44CB710}" destId="{FF522927-72BE-4C67-8E7D-D390480241C7}" srcOrd="0" destOrd="0" parTransId="{E6CFD764-43ED-4E39-B72F-6F8ED3711024}" sibTransId="{EC232D34-41EC-4DE8-BDC6-EB25BD286F1F}"/>
    <dgm:cxn modelId="{8441D84B-A8D3-4C67-9C3B-ABBFEB72B2E0}" type="presOf" srcId="{FF522927-72BE-4C67-8E7D-D390480241C7}" destId="{92FE43AB-E0AA-4DC4-8239-936CED87B553}" srcOrd="0" destOrd="0" presId="urn:microsoft.com/office/officeart/2005/8/layout/vList3#23"/>
    <dgm:cxn modelId="{0B35B1DF-2524-4E61-921E-39536CCB180C}" type="presOf" srcId="{A84D332F-BDCB-4B7F-B652-CCA5A44CB710}" destId="{F006BAAE-329C-4265-9C8A-673F5F20985B}" srcOrd="0" destOrd="0" presId="urn:microsoft.com/office/officeart/2005/8/layout/vList3#23"/>
    <dgm:cxn modelId="{E449F81B-082C-44CB-8A36-06373AFBAD7D}" type="presParOf" srcId="{F006BAAE-329C-4265-9C8A-673F5F20985B}" destId="{8522BA1D-DFF7-487A-A2EB-720213DBC035}" srcOrd="0" destOrd="0" presId="urn:microsoft.com/office/officeart/2005/8/layout/vList3#23"/>
    <dgm:cxn modelId="{0C4F3747-5A49-426D-96E5-A4A45F6F644D}" type="presParOf" srcId="{8522BA1D-DFF7-487A-A2EB-720213DBC035}" destId="{9E9F5761-B976-4064-89D2-FB81D83932D2}" srcOrd="0" destOrd="0" presId="urn:microsoft.com/office/officeart/2005/8/layout/vList3#23"/>
    <dgm:cxn modelId="{34582B00-F61A-4E1B-A1B4-364DA324322B}" type="presParOf" srcId="{8522BA1D-DFF7-487A-A2EB-720213DBC035}" destId="{92FE43AB-E0AA-4DC4-8239-936CED87B553}" srcOrd="1" destOrd="0" presId="urn:microsoft.com/office/officeart/2005/8/layout/vList3#23"/>
  </dgm:cxnLst>
  <dgm:bg/>
  <dgm:whole/>
  <dgm:extLst>
    <a:ext uri="http://schemas.microsoft.com/office/drawing/2008/diagram">
      <dsp:dataModelExt xmlns:dsp="http://schemas.microsoft.com/office/drawing/2008/diagram" xmlns="" relId="rId32"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69DF6566-6354-4207-B150-610CC767165D}" type="doc">
      <dgm:prSet loTypeId="urn:microsoft.com/office/officeart/2005/8/layout/vList3#24" loCatId="list" qsTypeId="urn:microsoft.com/office/officeart/2005/8/quickstyle/simple3" qsCatId="simple" csTypeId="urn:microsoft.com/office/officeart/2005/8/colors/accent1_2" csCatId="accent1" phldr="1"/>
      <dgm:spPr/>
    </dgm:pt>
    <dgm:pt modelId="{78CBEC21-43E6-46C5-BAE5-36198F7D95ED}">
      <dgm:prSet phldrT="[Texte]"/>
      <dgm:spPr/>
      <dgm:t>
        <a:bodyPr/>
        <a:lstStyle/>
        <a:p>
          <a:r>
            <a:rPr lang="fr-FR" dirty="0" smtClean="0"/>
            <a:t>Tableaux de bord</a:t>
          </a:r>
          <a:endParaRPr lang="fr-FR" dirty="0"/>
        </a:p>
      </dgm:t>
    </dgm:pt>
    <dgm:pt modelId="{3277AB50-9CEA-4A3F-931C-970A3FB42E00}" type="parTrans" cxnId="{61658748-31E8-41BF-A0D4-64B6FA340726}">
      <dgm:prSet/>
      <dgm:spPr/>
      <dgm:t>
        <a:bodyPr/>
        <a:lstStyle/>
        <a:p>
          <a:endParaRPr lang="fr-FR"/>
        </a:p>
      </dgm:t>
    </dgm:pt>
    <dgm:pt modelId="{97781D41-43C7-4B4A-A891-B01E786CDE27}" type="sibTrans" cxnId="{61658748-31E8-41BF-A0D4-64B6FA340726}">
      <dgm:prSet/>
      <dgm:spPr/>
      <dgm:t>
        <a:bodyPr/>
        <a:lstStyle/>
        <a:p>
          <a:endParaRPr lang="fr-FR"/>
        </a:p>
      </dgm:t>
    </dgm:pt>
    <dgm:pt modelId="{855429C2-18D6-4E1B-B177-2304837FB724}" type="pres">
      <dgm:prSet presAssocID="{69DF6566-6354-4207-B150-610CC767165D}" presName="linearFlow" presStyleCnt="0">
        <dgm:presLayoutVars>
          <dgm:dir/>
          <dgm:resizeHandles val="exact"/>
        </dgm:presLayoutVars>
      </dgm:prSet>
      <dgm:spPr/>
    </dgm:pt>
    <dgm:pt modelId="{5544D15B-D34B-4E70-9D3E-02F9529C1364}" type="pres">
      <dgm:prSet presAssocID="{78CBEC21-43E6-46C5-BAE5-36198F7D95ED}" presName="composite" presStyleCnt="0"/>
      <dgm:spPr/>
    </dgm:pt>
    <dgm:pt modelId="{E32877A1-F81F-4773-8879-0B41CDB7509A}" type="pres">
      <dgm:prSet presAssocID="{78CBEC21-43E6-46C5-BAE5-36198F7D95ED}"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xmlns="" val="0"/>
              </a:ext>
            </a:extLst>
          </a:blip>
          <a:srcRect/>
          <a:stretch>
            <a:fillRect/>
          </a:stretch>
        </a:blipFill>
      </dgm:spPr>
    </dgm:pt>
    <dgm:pt modelId="{AF278C20-6D34-4A5F-BB89-BC3EA131FD56}" type="pres">
      <dgm:prSet presAssocID="{78CBEC21-43E6-46C5-BAE5-36198F7D95ED}" presName="txShp" presStyleLbl="node1" presStyleIdx="0" presStyleCnt="1">
        <dgm:presLayoutVars>
          <dgm:bulletEnabled val="1"/>
        </dgm:presLayoutVars>
      </dgm:prSet>
      <dgm:spPr/>
      <dgm:t>
        <a:bodyPr/>
        <a:lstStyle/>
        <a:p>
          <a:endParaRPr lang="fr-FR"/>
        </a:p>
      </dgm:t>
    </dgm:pt>
  </dgm:ptLst>
  <dgm:cxnLst>
    <dgm:cxn modelId="{61658748-31E8-41BF-A0D4-64B6FA340726}" srcId="{69DF6566-6354-4207-B150-610CC767165D}" destId="{78CBEC21-43E6-46C5-BAE5-36198F7D95ED}" srcOrd="0" destOrd="0" parTransId="{3277AB50-9CEA-4A3F-931C-970A3FB42E00}" sibTransId="{97781D41-43C7-4B4A-A891-B01E786CDE27}"/>
    <dgm:cxn modelId="{0EDF78C5-07EF-427D-81C3-B08F17A09F30}" type="presOf" srcId="{78CBEC21-43E6-46C5-BAE5-36198F7D95ED}" destId="{AF278C20-6D34-4A5F-BB89-BC3EA131FD56}" srcOrd="0" destOrd="0" presId="urn:microsoft.com/office/officeart/2005/8/layout/vList3#24"/>
    <dgm:cxn modelId="{3BBA71E9-9C13-4814-80F1-8ADADBA47B37}" type="presOf" srcId="{69DF6566-6354-4207-B150-610CC767165D}" destId="{855429C2-18D6-4E1B-B177-2304837FB724}" srcOrd="0" destOrd="0" presId="urn:microsoft.com/office/officeart/2005/8/layout/vList3#24"/>
    <dgm:cxn modelId="{B806A676-AA6C-4E47-8351-736F0C6B4ED9}" type="presParOf" srcId="{855429C2-18D6-4E1B-B177-2304837FB724}" destId="{5544D15B-D34B-4E70-9D3E-02F9529C1364}" srcOrd="0" destOrd="0" presId="urn:microsoft.com/office/officeart/2005/8/layout/vList3#24"/>
    <dgm:cxn modelId="{D9B08FFD-6257-48CC-A4B0-F6EFBB92AF6E}" type="presParOf" srcId="{5544D15B-D34B-4E70-9D3E-02F9529C1364}" destId="{E32877A1-F81F-4773-8879-0B41CDB7509A}" srcOrd="0" destOrd="0" presId="urn:microsoft.com/office/officeart/2005/8/layout/vList3#24"/>
    <dgm:cxn modelId="{25DA9874-72D6-4F39-9AA4-4A12DEE8BFD0}" type="presParOf" srcId="{5544D15B-D34B-4E70-9D3E-02F9529C1364}" destId="{AF278C20-6D34-4A5F-BB89-BC3EA131FD56}" srcOrd="1" destOrd="0" presId="urn:microsoft.com/office/officeart/2005/8/layout/vList3#24"/>
  </dgm:cxnLst>
  <dgm:bg/>
  <dgm:whole/>
  <dgm:extLst>
    <a:ext uri="http://schemas.microsoft.com/office/drawing/2008/diagram">
      <dsp:dataModelExt xmlns:dsp="http://schemas.microsoft.com/office/drawing/2008/diagram" xmlns="" relId="rId3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668E9C8E-CBDA-4B98-99BF-64A94BEE531C}" type="doc">
      <dgm:prSet loTypeId="urn:microsoft.com/office/officeart/2005/8/layout/vList3#25" loCatId="list" qsTypeId="urn:microsoft.com/office/officeart/2005/8/quickstyle/simple3" qsCatId="simple" csTypeId="urn:microsoft.com/office/officeart/2005/8/colors/accent1_2" csCatId="accent1" phldr="1"/>
      <dgm:spPr/>
    </dgm:pt>
    <dgm:pt modelId="{3F55F20E-A149-4F99-9CA4-C10951639880}">
      <dgm:prSet phldrT="[Texte]"/>
      <dgm:spPr/>
      <dgm:t>
        <a:bodyPr/>
        <a:lstStyle/>
        <a:p>
          <a:r>
            <a:rPr lang="fr-FR" dirty="0" smtClean="0"/>
            <a:t>Alerte</a:t>
          </a:r>
          <a:endParaRPr lang="fr-FR" dirty="0"/>
        </a:p>
      </dgm:t>
    </dgm:pt>
    <dgm:pt modelId="{6F831FD4-5E8A-4D30-ADDA-231CF2D5063A}" type="parTrans" cxnId="{71CCD86F-428F-471D-B68F-21BEE5A8B663}">
      <dgm:prSet/>
      <dgm:spPr/>
      <dgm:t>
        <a:bodyPr/>
        <a:lstStyle/>
        <a:p>
          <a:endParaRPr lang="fr-FR"/>
        </a:p>
      </dgm:t>
    </dgm:pt>
    <dgm:pt modelId="{09DCFBFC-30C6-4385-9C5D-708540385A26}" type="sibTrans" cxnId="{71CCD86F-428F-471D-B68F-21BEE5A8B663}">
      <dgm:prSet/>
      <dgm:spPr/>
      <dgm:t>
        <a:bodyPr/>
        <a:lstStyle/>
        <a:p>
          <a:endParaRPr lang="fr-FR"/>
        </a:p>
      </dgm:t>
    </dgm:pt>
    <dgm:pt modelId="{8D0E4478-86C7-428F-9F68-723A687FA06D}" type="pres">
      <dgm:prSet presAssocID="{668E9C8E-CBDA-4B98-99BF-64A94BEE531C}" presName="linearFlow" presStyleCnt="0">
        <dgm:presLayoutVars>
          <dgm:dir/>
          <dgm:resizeHandles val="exact"/>
        </dgm:presLayoutVars>
      </dgm:prSet>
      <dgm:spPr/>
    </dgm:pt>
    <dgm:pt modelId="{D81684A3-92BD-440E-834D-C482F183AEE0}" type="pres">
      <dgm:prSet presAssocID="{3F55F20E-A149-4F99-9CA4-C10951639880}" presName="composite" presStyleCnt="0"/>
      <dgm:spPr/>
    </dgm:pt>
    <dgm:pt modelId="{A0E260BE-270F-4F64-9132-B58EF71EEED1}" type="pres">
      <dgm:prSet presAssocID="{3F55F20E-A149-4F99-9CA4-C10951639880}"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xmlns="" val="0"/>
              </a:ext>
            </a:extLst>
          </a:blip>
          <a:srcRect/>
          <a:stretch>
            <a:fillRect/>
          </a:stretch>
        </a:blipFill>
      </dgm:spPr>
    </dgm:pt>
    <dgm:pt modelId="{8ABC6FEF-AEEF-4F28-802E-07C6FAACE437}" type="pres">
      <dgm:prSet presAssocID="{3F55F20E-A149-4F99-9CA4-C10951639880}" presName="txShp" presStyleLbl="node1" presStyleIdx="0" presStyleCnt="1">
        <dgm:presLayoutVars>
          <dgm:bulletEnabled val="1"/>
        </dgm:presLayoutVars>
      </dgm:prSet>
      <dgm:spPr/>
      <dgm:t>
        <a:bodyPr/>
        <a:lstStyle/>
        <a:p>
          <a:endParaRPr lang="fr-FR"/>
        </a:p>
      </dgm:t>
    </dgm:pt>
  </dgm:ptLst>
  <dgm:cxnLst>
    <dgm:cxn modelId="{8F051495-6B00-4C77-9AC6-B0D338D516FE}" type="presOf" srcId="{3F55F20E-A149-4F99-9CA4-C10951639880}" destId="{8ABC6FEF-AEEF-4F28-802E-07C6FAACE437}" srcOrd="0" destOrd="0" presId="urn:microsoft.com/office/officeart/2005/8/layout/vList3#25"/>
    <dgm:cxn modelId="{71CCD86F-428F-471D-B68F-21BEE5A8B663}" srcId="{668E9C8E-CBDA-4B98-99BF-64A94BEE531C}" destId="{3F55F20E-A149-4F99-9CA4-C10951639880}" srcOrd="0" destOrd="0" parTransId="{6F831FD4-5E8A-4D30-ADDA-231CF2D5063A}" sibTransId="{09DCFBFC-30C6-4385-9C5D-708540385A26}"/>
    <dgm:cxn modelId="{4C2927DF-92EB-4F7D-A475-C163758F7575}" type="presOf" srcId="{668E9C8E-CBDA-4B98-99BF-64A94BEE531C}" destId="{8D0E4478-86C7-428F-9F68-723A687FA06D}" srcOrd="0" destOrd="0" presId="urn:microsoft.com/office/officeart/2005/8/layout/vList3#25"/>
    <dgm:cxn modelId="{F89F3A5D-4B78-410D-B951-BB3B3C69148D}" type="presParOf" srcId="{8D0E4478-86C7-428F-9F68-723A687FA06D}" destId="{D81684A3-92BD-440E-834D-C482F183AEE0}" srcOrd="0" destOrd="0" presId="urn:microsoft.com/office/officeart/2005/8/layout/vList3#25"/>
    <dgm:cxn modelId="{1122314A-09F3-4BE8-91A0-22918BF055B9}" type="presParOf" srcId="{D81684A3-92BD-440E-834D-C482F183AEE0}" destId="{A0E260BE-270F-4F64-9132-B58EF71EEED1}" srcOrd="0" destOrd="0" presId="urn:microsoft.com/office/officeart/2005/8/layout/vList3#25"/>
    <dgm:cxn modelId="{06E4E034-E284-4D72-B726-26B8B364CB18}" type="presParOf" srcId="{D81684A3-92BD-440E-834D-C482F183AEE0}" destId="{8ABC6FEF-AEEF-4F28-802E-07C6FAACE437}" srcOrd="1" destOrd="0" presId="urn:microsoft.com/office/officeart/2005/8/layout/vList3#25"/>
  </dgm:cxnLst>
  <dgm:bg/>
  <dgm:whole/>
  <dgm:extLst>
    <a:ext uri="http://schemas.microsoft.com/office/drawing/2008/diagram">
      <dsp:dataModelExt xmlns:dsp="http://schemas.microsoft.com/office/drawing/2008/diagram" xmlns="" relId="rId42"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F6217989-E0BE-4EE8-9B00-9F57022666D7}" type="doc">
      <dgm:prSet loTypeId="urn:microsoft.com/office/officeart/2005/8/layout/vList3#26" loCatId="list" qsTypeId="urn:microsoft.com/office/officeart/2005/8/quickstyle/simple1" qsCatId="simple" csTypeId="urn:microsoft.com/office/officeart/2005/8/colors/accent1_1" csCatId="accent1" phldr="1"/>
      <dgm:spPr/>
      <dgm:t>
        <a:bodyPr/>
        <a:lstStyle/>
        <a:p>
          <a:endParaRPr lang="fr-FR"/>
        </a:p>
      </dgm:t>
    </dgm:pt>
    <dgm:pt modelId="{50C89AB8-7B82-46C8-9040-49001925C4C1}">
      <dgm:prSet phldrT="[Texte]"/>
      <dgm:spPr/>
      <dgm:t>
        <a:bodyPr/>
        <a:lstStyle/>
        <a:p>
          <a:r>
            <a:rPr lang="fr-FR" b="1" dirty="0" smtClean="0">
              <a:solidFill>
                <a:schemeClr val="tx1"/>
              </a:solidFill>
            </a:rPr>
            <a:t>Elaboration des indicateurs de performance </a:t>
          </a:r>
          <a:endParaRPr lang="fr-FR" dirty="0"/>
        </a:p>
      </dgm:t>
    </dgm:pt>
    <dgm:pt modelId="{7ABA80AC-E0AB-4F5F-AD26-E2F18E82ED68}" type="parTrans" cxnId="{E2EEB213-77FF-41E3-92B2-DBC42D308CB2}">
      <dgm:prSet/>
      <dgm:spPr/>
      <dgm:t>
        <a:bodyPr/>
        <a:lstStyle/>
        <a:p>
          <a:endParaRPr lang="fr-FR"/>
        </a:p>
      </dgm:t>
    </dgm:pt>
    <dgm:pt modelId="{2B31B176-6653-46AD-88E0-AB16596DD2CA}" type="sibTrans" cxnId="{E2EEB213-77FF-41E3-92B2-DBC42D308CB2}">
      <dgm:prSet/>
      <dgm:spPr/>
      <dgm:t>
        <a:bodyPr/>
        <a:lstStyle/>
        <a:p>
          <a:endParaRPr lang="fr-FR"/>
        </a:p>
      </dgm:t>
    </dgm:pt>
    <dgm:pt modelId="{255454DC-9F63-441D-A46B-34EC104C6E14}">
      <dgm:prSet phldrT="[Texte]"/>
      <dgm:spPr/>
      <dgm:t>
        <a:bodyPr/>
        <a:lstStyle/>
        <a:p>
          <a:r>
            <a:rPr lang="fr-FR" b="1" dirty="0" smtClean="0">
              <a:solidFill>
                <a:schemeClr val="tx1"/>
              </a:solidFill>
            </a:rPr>
            <a:t>Génération des alertes en utilisant le module </a:t>
          </a:r>
          <a:r>
            <a:rPr lang="fr-FR" b="1" dirty="0" err="1" smtClean="0">
              <a:solidFill>
                <a:schemeClr val="tx1"/>
              </a:solidFill>
            </a:rPr>
            <a:t>Delivers</a:t>
          </a:r>
          <a:r>
            <a:rPr lang="fr-FR" b="1" dirty="0" smtClean="0">
              <a:solidFill>
                <a:schemeClr val="tx1"/>
              </a:solidFill>
            </a:rPr>
            <a:t> d’OBIEE</a:t>
          </a:r>
          <a:endParaRPr lang="fr-FR" dirty="0"/>
        </a:p>
      </dgm:t>
    </dgm:pt>
    <dgm:pt modelId="{27677885-2B9F-42FD-A7DC-76B423E000BD}" type="parTrans" cxnId="{F50C69E6-D495-48C8-B392-96F35E9E3464}">
      <dgm:prSet/>
      <dgm:spPr/>
      <dgm:t>
        <a:bodyPr/>
        <a:lstStyle/>
        <a:p>
          <a:endParaRPr lang="fr-FR"/>
        </a:p>
      </dgm:t>
    </dgm:pt>
    <dgm:pt modelId="{79AB5144-EF2B-4044-A322-B9A6968494D1}" type="sibTrans" cxnId="{F50C69E6-D495-48C8-B392-96F35E9E3464}">
      <dgm:prSet/>
      <dgm:spPr/>
      <dgm:t>
        <a:bodyPr/>
        <a:lstStyle/>
        <a:p>
          <a:endParaRPr lang="fr-FR"/>
        </a:p>
      </dgm:t>
    </dgm:pt>
    <dgm:pt modelId="{678D093A-FDD4-4DA8-9B4C-D61BC02BB702}">
      <dgm:prSet phldrT="[Texte]"/>
      <dgm:spPr/>
      <dgm:t>
        <a:bodyPr/>
        <a:lstStyle/>
        <a:p>
          <a:r>
            <a:rPr lang="fr-FR" b="1" dirty="0" smtClean="0">
              <a:solidFill>
                <a:schemeClr val="tx1"/>
              </a:solidFill>
            </a:rPr>
            <a:t>Envoi des alertes via mail aux utilisateurs concernés </a:t>
          </a:r>
          <a:endParaRPr lang="fr-FR" dirty="0"/>
        </a:p>
      </dgm:t>
    </dgm:pt>
    <dgm:pt modelId="{00647559-DD2F-4AC6-8EA2-9ED47B00B0EB}" type="parTrans" cxnId="{A1E52A2F-A054-4545-A63D-A106A4C7CA24}">
      <dgm:prSet/>
      <dgm:spPr/>
      <dgm:t>
        <a:bodyPr/>
        <a:lstStyle/>
        <a:p>
          <a:endParaRPr lang="fr-FR"/>
        </a:p>
      </dgm:t>
    </dgm:pt>
    <dgm:pt modelId="{4B036C4B-58CF-4329-ACD1-BAC5AFE48EF4}" type="sibTrans" cxnId="{A1E52A2F-A054-4545-A63D-A106A4C7CA24}">
      <dgm:prSet/>
      <dgm:spPr/>
      <dgm:t>
        <a:bodyPr/>
        <a:lstStyle/>
        <a:p>
          <a:endParaRPr lang="fr-FR"/>
        </a:p>
      </dgm:t>
    </dgm:pt>
    <dgm:pt modelId="{3832AC9A-9C4F-40EF-8BE3-521E73E579F1}">
      <dgm:prSet phldrT="[Texte]"/>
      <dgm:spPr/>
      <dgm:t>
        <a:bodyPr/>
        <a:lstStyle/>
        <a:p>
          <a:r>
            <a:rPr lang="fr-FR" b="1" dirty="0" smtClean="0">
              <a:solidFill>
                <a:schemeClr val="tx1"/>
              </a:solidFill>
            </a:rPr>
            <a:t>Conception des </a:t>
          </a:r>
          <a:r>
            <a:rPr lang="fr-FR" b="1" dirty="0" err="1" smtClean="0">
              <a:solidFill>
                <a:schemeClr val="tx1"/>
              </a:solidFill>
            </a:rPr>
            <a:t>datamarts</a:t>
          </a:r>
          <a:endParaRPr lang="fr-FR" dirty="0"/>
        </a:p>
      </dgm:t>
    </dgm:pt>
    <dgm:pt modelId="{67FB1F8A-A052-4430-B64D-0D74523BDB37}" type="parTrans" cxnId="{EDCFDACC-F464-47B3-9807-5A38BBB048AC}">
      <dgm:prSet/>
      <dgm:spPr/>
      <dgm:t>
        <a:bodyPr/>
        <a:lstStyle/>
        <a:p>
          <a:endParaRPr lang="fr-FR"/>
        </a:p>
      </dgm:t>
    </dgm:pt>
    <dgm:pt modelId="{5E0A9B3A-C6B6-48CE-B703-56EED74C52B8}" type="sibTrans" cxnId="{EDCFDACC-F464-47B3-9807-5A38BBB048AC}">
      <dgm:prSet/>
      <dgm:spPr/>
      <dgm:t>
        <a:bodyPr/>
        <a:lstStyle/>
        <a:p>
          <a:endParaRPr lang="fr-FR"/>
        </a:p>
      </dgm:t>
    </dgm:pt>
    <dgm:pt modelId="{6F44D268-14F7-49F6-A91C-89FB1ACAE8BF}">
      <dgm:prSet phldrT="[Texte]"/>
      <dgm:spPr/>
      <dgm:t>
        <a:bodyPr/>
        <a:lstStyle/>
        <a:p>
          <a:r>
            <a:rPr lang="fr-FR" b="1" dirty="0" smtClean="0">
              <a:solidFill>
                <a:schemeClr val="tx1"/>
              </a:solidFill>
            </a:rPr>
            <a:t>Réalisation des tableaux de bord publiés via web et mobile</a:t>
          </a:r>
          <a:endParaRPr lang="fr-FR" dirty="0"/>
        </a:p>
      </dgm:t>
    </dgm:pt>
    <dgm:pt modelId="{955C2801-D453-4785-B1EE-FE63BA632072}" type="parTrans" cxnId="{A9F9F93A-6B6A-4267-B8EA-207BD08D9BF6}">
      <dgm:prSet/>
      <dgm:spPr/>
      <dgm:t>
        <a:bodyPr/>
        <a:lstStyle/>
        <a:p>
          <a:endParaRPr lang="fr-FR"/>
        </a:p>
      </dgm:t>
    </dgm:pt>
    <dgm:pt modelId="{26DB8CE3-6367-468C-8838-E2D39467E10F}" type="sibTrans" cxnId="{A9F9F93A-6B6A-4267-B8EA-207BD08D9BF6}">
      <dgm:prSet/>
      <dgm:spPr/>
      <dgm:t>
        <a:bodyPr/>
        <a:lstStyle/>
        <a:p>
          <a:endParaRPr lang="fr-FR"/>
        </a:p>
      </dgm:t>
    </dgm:pt>
    <dgm:pt modelId="{36A048AE-05E0-46D4-A341-33CB64EF823E}" type="pres">
      <dgm:prSet presAssocID="{F6217989-E0BE-4EE8-9B00-9F57022666D7}" presName="linearFlow" presStyleCnt="0">
        <dgm:presLayoutVars>
          <dgm:dir/>
          <dgm:resizeHandles val="exact"/>
        </dgm:presLayoutVars>
      </dgm:prSet>
      <dgm:spPr/>
      <dgm:t>
        <a:bodyPr/>
        <a:lstStyle/>
        <a:p>
          <a:endParaRPr lang="fr-FR"/>
        </a:p>
      </dgm:t>
    </dgm:pt>
    <dgm:pt modelId="{C2FB69C4-AF2A-421B-AC6B-E18EFFA1DA71}" type="pres">
      <dgm:prSet presAssocID="{50C89AB8-7B82-46C8-9040-49001925C4C1}" presName="composite" presStyleCnt="0"/>
      <dgm:spPr/>
    </dgm:pt>
    <dgm:pt modelId="{CD59E74F-5333-447B-8BCB-0952148D4BBB}" type="pres">
      <dgm:prSet presAssocID="{50C89AB8-7B82-46C8-9040-49001925C4C1}" presName="imgShp" presStyleLbl="fgImgPlace1" presStyleIdx="0" presStyleCnt="5"/>
      <dgm:spPr>
        <a:blipFill rotWithShape="1">
          <a:blip xmlns:r="http://schemas.openxmlformats.org/officeDocument/2006/relationships" r:embed="rId1"/>
          <a:stretch>
            <a:fillRect/>
          </a:stretch>
        </a:blipFill>
      </dgm:spPr>
    </dgm:pt>
    <dgm:pt modelId="{19D0E41F-8660-4029-BBF0-28E8284F5D8D}" type="pres">
      <dgm:prSet presAssocID="{50C89AB8-7B82-46C8-9040-49001925C4C1}" presName="txShp" presStyleLbl="node1" presStyleIdx="0" presStyleCnt="5">
        <dgm:presLayoutVars>
          <dgm:bulletEnabled val="1"/>
        </dgm:presLayoutVars>
      </dgm:prSet>
      <dgm:spPr/>
      <dgm:t>
        <a:bodyPr/>
        <a:lstStyle/>
        <a:p>
          <a:endParaRPr lang="fr-FR"/>
        </a:p>
      </dgm:t>
    </dgm:pt>
    <dgm:pt modelId="{6EB94212-8370-4A44-B0DF-3DEF87C16279}" type="pres">
      <dgm:prSet presAssocID="{2B31B176-6653-46AD-88E0-AB16596DD2CA}" presName="spacing" presStyleCnt="0"/>
      <dgm:spPr/>
    </dgm:pt>
    <dgm:pt modelId="{A1D0AC83-7384-4FA0-9B4E-0E2C486091F8}" type="pres">
      <dgm:prSet presAssocID="{3832AC9A-9C4F-40EF-8BE3-521E73E579F1}" presName="composite" presStyleCnt="0"/>
      <dgm:spPr/>
    </dgm:pt>
    <dgm:pt modelId="{6BAD05B3-2B0E-4393-8900-42BABAB4D3D1}" type="pres">
      <dgm:prSet presAssocID="{3832AC9A-9C4F-40EF-8BE3-521E73E579F1}" presName="imgShp" presStyleLbl="fgImgPlace1" presStyleIdx="1" presStyleCnt="5"/>
      <dgm:spPr>
        <a:blipFill rotWithShape="1">
          <a:blip xmlns:r="http://schemas.openxmlformats.org/officeDocument/2006/relationships" r:embed="rId1"/>
          <a:stretch>
            <a:fillRect/>
          </a:stretch>
        </a:blipFill>
      </dgm:spPr>
    </dgm:pt>
    <dgm:pt modelId="{F30B82A1-5157-4093-98EF-0C10D7B72D51}" type="pres">
      <dgm:prSet presAssocID="{3832AC9A-9C4F-40EF-8BE3-521E73E579F1}" presName="txShp" presStyleLbl="node1" presStyleIdx="1" presStyleCnt="5">
        <dgm:presLayoutVars>
          <dgm:bulletEnabled val="1"/>
        </dgm:presLayoutVars>
      </dgm:prSet>
      <dgm:spPr/>
      <dgm:t>
        <a:bodyPr/>
        <a:lstStyle/>
        <a:p>
          <a:endParaRPr lang="fr-FR"/>
        </a:p>
      </dgm:t>
    </dgm:pt>
    <dgm:pt modelId="{A66F6637-3EAB-4233-86D0-541B15C15CEC}" type="pres">
      <dgm:prSet presAssocID="{5E0A9B3A-C6B6-48CE-B703-56EED74C52B8}" presName="spacing" presStyleCnt="0"/>
      <dgm:spPr/>
    </dgm:pt>
    <dgm:pt modelId="{2FCB9F65-0D21-43A3-B895-F1BF01BDED2D}" type="pres">
      <dgm:prSet presAssocID="{6F44D268-14F7-49F6-A91C-89FB1ACAE8BF}" presName="composite" presStyleCnt="0"/>
      <dgm:spPr/>
    </dgm:pt>
    <dgm:pt modelId="{9FFCD57C-26F8-4F9D-90D5-1F50449A26A0}" type="pres">
      <dgm:prSet presAssocID="{6F44D268-14F7-49F6-A91C-89FB1ACAE8BF}" presName="imgShp" presStyleLbl="fgImgPlace1" presStyleIdx="2" presStyleCnt="5"/>
      <dgm:spPr>
        <a:blipFill rotWithShape="1">
          <a:blip xmlns:r="http://schemas.openxmlformats.org/officeDocument/2006/relationships" r:embed="rId1"/>
          <a:stretch>
            <a:fillRect/>
          </a:stretch>
        </a:blipFill>
      </dgm:spPr>
    </dgm:pt>
    <dgm:pt modelId="{EC63C749-FBAC-4981-9D2E-545A0AFF7C01}" type="pres">
      <dgm:prSet presAssocID="{6F44D268-14F7-49F6-A91C-89FB1ACAE8BF}" presName="txShp" presStyleLbl="node1" presStyleIdx="2" presStyleCnt="5">
        <dgm:presLayoutVars>
          <dgm:bulletEnabled val="1"/>
        </dgm:presLayoutVars>
      </dgm:prSet>
      <dgm:spPr/>
      <dgm:t>
        <a:bodyPr/>
        <a:lstStyle/>
        <a:p>
          <a:endParaRPr lang="fr-FR"/>
        </a:p>
      </dgm:t>
    </dgm:pt>
    <dgm:pt modelId="{771897F0-6162-4EF7-95F3-C89038AC7EFC}" type="pres">
      <dgm:prSet presAssocID="{26DB8CE3-6367-468C-8838-E2D39467E10F}" presName="spacing" presStyleCnt="0"/>
      <dgm:spPr/>
    </dgm:pt>
    <dgm:pt modelId="{93BDECCA-C56F-4AB1-8CD2-E71605647822}" type="pres">
      <dgm:prSet presAssocID="{255454DC-9F63-441D-A46B-34EC104C6E14}" presName="composite" presStyleCnt="0"/>
      <dgm:spPr/>
    </dgm:pt>
    <dgm:pt modelId="{1110CDFC-A99C-43EA-811C-1B11AA16B529}" type="pres">
      <dgm:prSet presAssocID="{255454DC-9F63-441D-A46B-34EC104C6E14}" presName="imgShp" presStyleLbl="fgImgPlace1" presStyleIdx="3" presStyleCnt="5"/>
      <dgm:spPr>
        <a:blipFill rotWithShape="1">
          <a:blip xmlns:r="http://schemas.openxmlformats.org/officeDocument/2006/relationships" r:embed="rId1"/>
          <a:stretch>
            <a:fillRect/>
          </a:stretch>
        </a:blipFill>
      </dgm:spPr>
    </dgm:pt>
    <dgm:pt modelId="{BAF0872D-9280-4597-B237-1E4CF6170978}" type="pres">
      <dgm:prSet presAssocID="{255454DC-9F63-441D-A46B-34EC104C6E14}" presName="txShp" presStyleLbl="node1" presStyleIdx="3" presStyleCnt="5">
        <dgm:presLayoutVars>
          <dgm:bulletEnabled val="1"/>
        </dgm:presLayoutVars>
      </dgm:prSet>
      <dgm:spPr/>
      <dgm:t>
        <a:bodyPr/>
        <a:lstStyle/>
        <a:p>
          <a:endParaRPr lang="fr-FR"/>
        </a:p>
      </dgm:t>
    </dgm:pt>
    <dgm:pt modelId="{FC833958-9841-49DD-9D9B-D36B23BF223C}" type="pres">
      <dgm:prSet presAssocID="{79AB5144-EF2B-4044-A322-B9A6968494D1}" presName="spacing" presStyleCnt="0"/>
      <dgm:spPr/>
    </dgm:pt>
    <dgm:pt modelId="{57A93B75-FCFA-414A-B38D-B62EAC651EEB}" type="pres">
      <dgm:prSet presAssocID="{678D093A-FDD4-4DA8-9B4C-D61BC02BB702}" presName="composite" presStyleCnt="0"/>
      <dgm:spPr/>
    </dgm:pt>
    <dgm:pt modelId="{C4DE1C8A-0F10-449A-9997-4639DB2BBB23}" type="pres">
      <dgm:prSet presAssocID="{678D093A-FDD4-4DA8-9B4C-D61BC02BB702}" presName="imgShp" presStyleLbl="fgImgPlace1" presStyleIdx="4" presStyleCnt="5"/>
      <dgm:spPr>
        <a:blipFill rotWithShape="1">
          <a:blip xmlns:r="http://schemas.openxmlformats.org/officeDocument/2006/relationships" r:embed="rId1"/>
          <a:stretch>
            <a:fillRect/>
          </a:stretch>
        </a:blipFill>
      </dgm:spPr>
    </dgm:pt>
    <dgm:pt modelId="{3544C236-7A7C-46CD-8819-1FB6A283D93F}" type="pres">
      <dgm:prSet presAssocID="{678D093A-FDD4-4DA8-9B4C-D61BC02BB702}" presName="txShp" presStyleLbl="node1" presStyleIdx="4" presStyleCnt="5">
        <dgm:presLayoutVars>
          <dgm:bulletEnabled val="1"/>
        </dgm:presLayoutVars>
      </dgm:prSet>
      <dgm:spPr/>
      <dgm:t>
        <a:bodyPr/>
        <a:lstStyle/>
        <a:p>
          <a:endParaRPr lang="fr-FR"/>
        </a:p>
      </dgm:t>
    </dgm:pt>
  </dgm:ptLst>
  <dgm:cxnLst>
    <dgm:cxn modelId="{F50C69E6-D495-48C8-B392-96F35E9E3464}" srcId="{F6217989-E0BE-4EE8-9B00-9F57022666D7}" destId="{255454DC-9F63-441D-A46B-34EC104C6E14}" srcOrd="3" destOrd="0" parTransId="{27677885-2B9F-42FD-A7DC-76B423E000BD}" sibTransId="{79AB5144-EF2B-4044-A322-B9A6968494D1}"/>
    <dgm:cxn modelId="{4B228852-D027-463C-BD90-A37FF976E39B}" type="presOf" srcId="{50C89AB8-7B82-46C8-9040-49001925C4C1}" destId="{19D0E41F-8660-4029-BBF0-28E8284F5D8D}" srcOrd="0" destOrd="0" presId="urn:microsoft.com/office/officeart/2005/8/layout/vList3#26"/>
    <dgm:cxn modelId="{A9F9F93A-6B6A-4267-B8EA-207BD08D9BF6}" srcId="{F6217989-E0BE-4EE8-9B00-9F57022666D7}" destId="{6F44D268-14F7-49F6-A91C-89FB1ACAE8BF}" srcOrd="2" destOrd="0" parTransId="{955C2801-D453-4785-B1EE-FE63BA632072}" sibTransId="{26DB8CE3-6367-468C-8838-E2D39467E10F}"/>
    <dgm:cxn modelId="{EDCFDACC-F464-47B3-9807-5A38BBB048AC}" srcId="{F6217989-E0BE-4EE8-9B00-9F57022666D7}" destId="{3832AC9A-9C4F-40EF-8BE3-521E73E579F1}" srcOrd="1" destOrd="0" parTransId="{67FB1F8A-A052-4430-B64D-0D74523BDB37}" sibTransId="{5E0A9B3A-C6B6-48CE-B703-56EED74C52B8}"/>
    <dgm:cxn modelId="{9E45661D-6954-4521-8B1D-5FBE38353017}" type="presOf" srcId="{6F44D268-14F7-49F6-A91C-89FB1ACAE8BF}" destId="{EC63C749-FBAC-4981-9D2E-545A0AFF7C01}" srcOrd="0" destOrd="0" presId="urn:microsoft.com/office/officeart/2005/8/layout/vList3#26"/>
    <dgm:cxn modelId="{F457EED0-817D-45A2-9EE5-9CCEE2714327}" type="presOf" srcId="{F6217989-E0BE-4EE8-9B00-9F57022666D7}" destId="{36A048AE-05E0-46D4-A341-33CB64EF823E}" srcOrd="0" destOrd="0" presId="urn:microsoft.com/office/officeart/2005/8/layout/vList3#26"/>
    <dgm:cxn modelId="{E2EEB213-77FF-41E3-92B2-DBC42D308CB2}" srcId="{F6217989-E0BE-4EE8-9B00-9F57022666D7}" destId="{50C89AB8-7B82-46C8-9040-49001925C4C1}" srcOrd="0" destOrd="0" parTransId="{7ABA80AC-E0AB-4F5F-AD26-E2F18E82ED68}" sibTransId="{2B31B176-6653-46AD-88E0-AB16596DD2CA}"/>
    <dgm:cxn modelId="{3A737649-0FC9-4CBE-871E-6EE88D278B02}" type="presOf" srcId="{678D093A-FDD4-4DA8-9B4C-D61BC02BB702}" destId="{3544C236-7A7C-46CD-8819-1FB6A283D93F}" srcOrd="0" destOrd="0" presId="urn:microsoft.com/office/officeart/2005/8/layout/vList3#26"/>
    <dgm:cxn modelId="{A1E52A2F-A054-4545-A63D-A106A4C7CA24}" srcId="{F6217989-E0BE-4EE8-9B00-9F57022666D7}" destId="{678D093A-FDD4-4DA8-9B4C-D61BC02BB702}" srcOrd="4" destOrd="0" parTransId="{00647559-DD2F-4AC6-8EA2-9ED47B00B0EB}" sibTransId="{4B036C4B-58CF-4329-ACD1-BAC5AFE48EF4}"/>
    <dgm:cxn modelId="{46A75685-6FCC-4687-BF08-9EA44DADD028}" type="presOf" srcId="{3832AC9A-9C4F-40EF-8BE3-521E73E579F1}" destId="{F30B82A1-5157-4093-98EF-0C10D7B72D51}" srcOrd="0" destOrd="0" presId="urn:microsoft.com/office/officeart/2005/8/layout/vList3#26"/>
    <dgm:cxn modelId="{CD08C10D-8B5E-4B5B-B4F2-1419E71A1CB7}" type="presOf" srcId="{255454DC-9F63-441D-A46B-34EC104C6E14}" destId="{BAF0872D-9280-4597-B237-1E4CF6170978}" srcOrd="0" destOrd="0" presId="urn:microsoft.com/office/officeart/2005/8/layout/vList3#26"/>
    <dgm:cxn modelId="{ABEC237A-9C92-48D0-BF69-27E3C308802C}" type="presParOf" srcId="{36A048AE-05E0-46D4-A341-33CB64EF823E}" destId="{C2FB69C4-AF2A-421B-AC6B-E18EFFA1DA71}" srcOrd="0" destOrd="0" presId="urn:microsoft.com/office/officeart/2005/8/layout/vList3#26"/>
    <dgm:cxn modelId="{3EE90B37-6792-4320-9878-CE1654B14ABD}" type="presParOf" srcId="{C2FB69C4-AF2A-421B-AC6B-E18EFFA1DA71}" destId="{CD59E74F-5333-447B-8BCB-0952148D4BBB}" srcOrd="0" destOrd="0" presId="urn:microsoft.com/office/officeart/2005/8/layout/vList3#26"/>
    <dgm:cxn modelId="{1CBFD685-E41F-49CD-82CA-8697CF18E291}" type="presParOf" srcId="{C2FB69C4-AF2A-421B-AC6B-E18EFFA1DA71}" destId="{19D0E41F-8660-4029-BBF0-28E8284F5D8D}" srcOrd="1" destOrd="0" presId="urn:microsoft.com/office/officeart/2005/8/layout/vList3#26"/>
    <dgm:cxn modelId="{37B82ECF-4550-485C-8162-E734DEB81AEC}" type="presParOf" srcId="{36A048AE-05E0-46D4-A341-33CB64EF823E}" destId="{6EB94212-8370-4A44-B0DF-3DEF87C16279}" srcOrd="1" destOrd="0" presId="urn:microsoft.com/office/officeart/2005/8/layout/vList3#26"/>
    <dgm:cxn modelId="{FCC25EA6-22E5-4081-8DDC-F1C38021F327}" type="presParOf" srcId="{36A048AE-05E0-46D4-A341-33CB64EF823E}" destId="{A1D0AC83-7384-4FA0-9B4E-0E2C486091F8}" srcOrd="2" destOrd="0" presId="urn:microsoft.com/office/officeart/2005/8/layout/vList3#26"/>
    <dgm:cxn modelId="{F3A6E5D7-8782-423A-8184-BA82D7B44D42}" type="presParOf" srcId="{A1D0AC83-7384-4FA0-9B4E-0E2C486091F8}" destId="{6BAD05B3-2B0E-4393-8900-42BABAB4D3D1}" srcOrd="0" destOrd="0" presId="urn:microsoft.com/office/officeart/2005/8/layout/vList3#26"/>
    <dgm:cxn modelId="{49B6AAF7-64D2-4FB3-AA98-7AF580219A39}" type="presParOf" srcId="{A1D0AC83-7384-4FA0-9B4E-0E2C486091F8}" destId="{F30B82A1-5157-4093-98EF-0C10D7B72D51}" srcOrd="1" destOrd="0" presId="urn:microsoft.com/office/officeart/2005/8/layout/vList3#26"/>
    <dgm:cxn modelId="{1A1B23F1-088A-48C9-8E36-63398D14AE1E}" type="presParOf" srcId="{36A048AE-05E0-46D4-A341-33CB64EF823E}" destId="{A66F6637-3EAB-4233-86D0-541B15C15CEC}" srcOrd="3" destOrd="0" presId="urn:microsoft.com/office/officeart/2005/8/layout/vList3#26"/>
    <dgm:cxn modelId="{6FB6223E-7042-4E0B-A2D2-1B7FD00C91DC}" type="presParOf" srcId="{36A048AE-05E0-46D4-A341-33CB64EF823E}" destId="{2FCB9F65-0D21-43A3-B895-F1BF01BDED2D}" srcOrd="4" destOrd="0" presId="urn:microsoft.com/office/officeart/2005/8/layout/vList3#26"/>
    <dgm:cxn modelId="{24F5E2E2-DD0D-4461-ABE8-36A61CFAA306}" type="presParOf" srcId="{2FCB9F65-0D21-43A3-B895-F1BF01BDED2D}" destId="{9FFCD57C-26F8-4F9D-90D5-1F50449A26A0}" srcOrd="0" destOrd="0" presId="urn:microsoft.com/office/officeart/2005/8/layout/vList3#26"/>
    <dgm:cxn modelId="{82BA4822-33E1-458A-B068-D7199FCF251D}" type="presParOf" srcId="{2FCB9F65-0D21-43A3-B895-F1BF01BDED2D}" destId="{EC63C749-FBAC-4981-9D2E-545A0AFF7C01}" srcOrd="1" destOrd="0" presId="urn:microsoft.com/office/officeart/2005/8/layout/vList3#26"/>
    <dgm:cxn modelId="{5E445362-65A5-44A5-B67F-F41459B7EA26}" type="presParOf" srcId="{36A048AE-05E0-46D4-A341-33CB64EF823E}" destId="{771897F0-6162-4EF7-95F3-C89038AC7EFC}" srcOrd="5" destOrd="0" presId="urn:microsoft.com/office/officeart/2005/8/layout/vList3#26"/>
    <dgm:cxn modelId="{6702E37F-2476-4390-940B-6FCBD792BCC8}" type="presParOf" srcId="{36A048AE-05E0-46D4-A341-33CB64EF823E}" destId="{93BDECCA-C56F-4AB1-8CD2-E71605647822}" srcOrd="6" destOrd="0" presId="urn:microsoft.com/office/officeart/2005/8/layout/vList3#26"/>
    <dgm:cxn modelId="{6B763DCE-27BA-4DDA-9031-61DDBB309793}" type="presParOf" srcId="{93BDECCA-C56F-4AB1-8CD2-E71605647822}" destId="{1110CDFC-A99C-43EA-811C-1B11AA16B529}" srcOrd="0" destOrd="0" presId="urn:microsoft.com/office/officeart/2005/8/layout/vList3#26"/>
    <dgm:cxn modelId="{96A4C5EF-588D-4755-9BE3-2C8D934E8148}" type="presParOf" srcId="{93BDECCA-C56F-4AB1-8CD2-E71605647822}" destId="{BAF0872D-9280-4597-B237-1E4CF6170978}" srcOrd="1" destOrd="0" presId="urn:microsoft.com/office/officeart/2005/8/layout/vList3#26"/>
    <dgm:cxn modelId="{1FD40B2A-573E-4F28-A9F3-6B8E6F53615D}" type="presParOf" srcId="{36A048AE-05E0-46D4-A341-33CB64EF823E}" destId="{FC833958-9841-49DD-9D9B-D36B23BF223C}" srcOrd="7" destOrd="0" presId="urn:microsoft.com/office/officeart/2005/8/layout/vList3#26"/>
    <dgm:cxn modelId="{DC11B406-0225-437E-A358-DAEC094E818D}" type="presParOf" srcId="{36A048AE-05E0-46D4-A341-33CB64EF823E}" destId="{57A93B75-FCFA-414A-B38D-B62EAC651EEB}" srcOrd="8" destOrd="0" presId="urn:microsoft.com/office/officeart/2005/8/layout/vList3#26"/>
    <dgm:cxn modelId="{3AB4FC7F-4058-4979-8EE6-AAB54043D594}" type="presParOf" srcId="{57A93B75-FCFA-414A-B38D-B62EAC651EEB}" destId="{C4DE1C8A-0F10-449A-9997-4639DB2BBB23}" srcOrd="0" destOrd="0" presId="urn:microsoft.com/office/officeart/2005/8/layout/vList3#26"/>
    <dgm:cxn modelId="{95D8128B-688C-418D-B721-A2348041903D}" type="presParOf" srcId="{57A93B75-FCFA-414A-B38D-B62EAC651EEB}" destId="{3544C236-7A7C-46CD-8819-1FB6A283D93F}" srcOrd="1" destOrd="0" presId="urn:microsoft.com/office/officeart/2005/8/layout/vList3#26"/>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B4F75F8E-21A9-4B88-BCF1-1C45BF9F9D9C}" type="doc">
      <dgm:prSet loTypeId="urn:microsoft.com/office/officeart/2005/8/layout/vList3#27" loCatId="list" qsTypeId="urn:microsoft.com/office/officeart/2005/8/quickstyle/simple1" qsCatId="simple" csTypeId="urn:microsoft.com/office/officeart/2005/8/colors/accent1_1" csCatId="accent1" phldr="1"/>
      <dgm:spPr/>
    </dgm:pt>
    <dgm:pt modelId="{064396CF-DA6B-4779-9D28-730053447B27}">
      <dgm:prSet phldrT="[Texte]" custT="1"/>
      <dgm:spPr/>
      <dgm:t>
        <a:bodyPr/>
        <a:lstStyle/>
        <a:p>
          <a:r>
            <a:rPr lang="fr-FR" sz="1600" b="1" dirty="0" smtClean="0"/>
            <a:t>Intégration de la solution décisionnelle dans l’intranet de la CNRD et des BPR</a:t>
          </a:r>
          <a:endParaRPr lang="fr-FR" sz="1600" dirty="0"/>
        </a:p>
      </dgm:t>
    </dgm:pt>
    <dgm:pt modelId="{6AB2DCDE-C2FD-48F0-A1B8-5A4A5E9D453C}" type="parTrans" cxnId="{7FF8F0AA-F5A6-4DA1-A36E-93327EA4F446}">
      <dgm:prSet/>
      <dgm:spPr/>
      <dgm:t>
        <a:bodyPr/>
        <a:lstStyle/>
        <a:p>
          <a:endParaRPr lang="fr-FR"/>
        </a:p>
      </dgm:t>
    </dgm:pt>
    <dgm:pt modelId="{288E883D-D722-452E-937B-38108FE4C9EC}" type="sibTrans" cxnId="{7FF8F0AA-F5A6-4DA1-A36E-93327EA4F446}">
      <dgm:prSet/>
      <dgm:spPr/>
      <dgm:t>
        <a:bodyPr/>
        <a:lstStyle/>
        <a:p>
          <a:endParaRPr lang="fr-FR"/>
        </a:p>
      </dgm:t>
    </dgm:pt>
    <dgm:pt modelId="{E7561EBA-D828-49E9-BEA2-FD725C8AA27A}">
      <dgm:prSet phldrT="[Texte]" custT="1"/>
      <dgm:spPr/>
      <dgm:t>
        <a:bodyPr/>
        <a:lstStyle/>
        <a:p>
          <a:endParaRPr lang="fr-FR" sz="1600" b="1" dirty="0" smtClean="0"/>
        </a:p>
        <a:p>
          <a:r>
            <a:rPr lang="fr-FR" sz="1600" b="1" dirty="0" smtClean="0"/>
            <a:t>Elaboration de nouveaux indicateurs de performance</a:t>
          </a:r>
        </a:p>
        <a:p>
          <a:endParaRPr lang="fr-FR" sz="1600" dirty="0"/>
        </a:p>
      </dgm:t>
    </dgm:pt>
    <dgm:pt modelId="{C9F84735-4BC0-49EE-83AD-4E598062A531}" type="parTrans" cxnId="{F7196236-B51C-45C9-858A-9CA199FD41F2}">
      <dgm:prSet/>
      <dgm:spPr/>
      <dgm:t>
        <a:bodyPr/>
        <a:lstStyle/>
        <a:p>
          <a:endParaRPr lang="fr-FR"/>
        </a:p>
      </dgm:t>
    </dgm:pt>
    <dgm:pt modelId="{1C5D981F-5D74-4902-83EB-7ED50CD16D04}" type="sibTrans" cxnId="{F7196236-B51C-45C9-858A-9CA199FD41F2}">
      <dgm:prSet/>
      <dgm:spPr/>
      <dgm:t>
        <a:bodyPr/>
        <a:lstStyle/>
        <a:p>
          <a:endParaRPr lang="fr-FR"/>
        </a:p>
      </dgm:t>
    </dgm:pt>
    <dgm:pt modelId="{B01EB1A0-B44F-470B-9336-4AECE94554B1}" type="pres">
      <dgm:prSet presAssocID="{B4F75F8E-21A9-4B88-BCF1-1C45BF9F9D9C}" presName="linearFlow" presStyleCnt="0">
        <dgm:presLayoutVars>
          <dgm:dir/>
          <dgm:resizeHandles val="exact"/>
        </dgm:presLayoutVars>
      </dgm:prSet>
      <dgm:spPr/>
    </dgm:pt>
    <dgm:pt modelId="{CB87A94B-9E0F-4FA6-82FA-C33A96893E60}" type="pres">
      <dgm:prSet presAssocID="{064396CF-DA6B-4779-9D28-730053447B27}" presName="composite" presStyleCnt="0"/>
      <dgm:spPr/>
    </dgm:pt>
    <dgm:pt modelId="{0238677B-B55B-4E1F-86E2-397A6095DB5A}" type="pres">
      <dgm:prSet presAssocID="{064396CF-DA6B-4779-9D28-730053447B27}" presName="imgShp" presStyleLbl="fgImgPlace1" presStyleIdx="0" presStyleCnt="2"/>
      <dgm:spPr>
        <a:blipFill rotWithShape="1">
          <a:blip xmlns:r="http://schemas.openxmlformats.org/officeDocument/2006/relationships" r:embed="rId1"/>
          <a:stretch>
            <a:fillRect/>
          </a:stretch>
        </a:blipFill>
      </dgm:spPr>
    </dgm:pt>
    <dgm:pt modelId="{CF5CD4AD-618F-476F-9F53-8309B0530B91}" type="pres">
      <dgm:prSet presAssocID="{064396CF-DA6B-4779-9D28-730053447B27}" presName="txShp" presStyleLbl="node1" presStyleIdx="0" presStyleCnt="2" custLinFactNeighborX="1267" custLinFactNeighborY="572">
        <dgm:presLayoutVars>
          <dgm:bulletEnabled val="1"/>
        </dgm:presLayoutVars>
      </dgm:prSet>
      <dgm:spPr/>
      <dgm:t>
        <a:bodyPr/>
        <a:lstStyle/>
        <a:p>
          <a:endParaRPr lang="fr-FR"/>
        </a:p>
      </dgm:t>
    </dgm:pt>
    <dgm:pt modelId="{D1C296B8-A234-4B7C-8AE9-FF72708FFEC1}" type="pres">
      <dgm:prSet presAssocID="{288E883D-D722-452E-937B-38108FE4C9EC}" presName="spacing" presStyleCnt="0"/>
      <dgm:spPr/>
    </dgm:pt>
    <dgm:pt modelId="{BA919E31-D283-4569-B3FB-C79B7D411D9D}" type="pres">
      <dgm:prSet presAssocID="{E7561EBA-D828-49E9-BEA2-FD725C8AA27A}" presName="composite" presStyleCnt="0"/>
      <dgm:spPr/>
    </dgm:pt>
    <dgm:pt modelId="{C3FD31C3-53A3-4FB1-A1C6-E62A8B028CDF}" type="pres">
      <dgm:prSet presAssocID="{E7561EBA-D828-49E9-BEA2-FD725C8AA27A}" presName="imgShp" presStyleLbl="fgImgPlace1" presStyleIdx="1" presStyleCnt="2"/>
      <dgm:spPr>
        <a:blipFill rotWithShape="1">
          <a:blip xmlns:r="http://schemas.openxmlformats.org/officeDocument/2006/relationships" r:embed="rId1"/>
          <a:stretch>
            <a:fillRect/>
          </a:stretch>
        </a:blipFill>
      </dgm:spPr>
    </dgm:pt>
    <dgm:pt modelId="{5CC1B5C0-603B-4464-A186-67A44D8D5167}" type="pres">
      <dgm:prSet presAssocID="{E7561EBA-D828-49E9-BEA2-FD725C8AA27A}" presName="txShp" presStyleLbl="node1" presStyleIdx="1" presStyleCnt="2">
        <dgm:presLayoutVars>
          <dgm:bulletEnabled val="1"/>
        </dgm:presLayoutVars>
      </dgm:prSet>
      <dgm:spPr/>
      <dgm:t>
        <a:bodyPr/>
        <a:lstStyle/>
        <a:p>
          <a:endParaRPr lang="fr-FR"/>
        </a:p>
      </dgm:t>
    </dgm:pt>
  </dgm:ptLst>
  <dgm:cxnLst>
    <dgm:cxn modelId="{AB42D7AD-4FAA-4E32-8C93-924E01BD22F5}" type="presOf" srcId="{B4F75F8E-21A9-4B88-BCF1-1C45BF9F9D9C}" destId="{B01EB1A0-B44F-470B-9336-4AECE94554B1}" srcOrd="0" destOrd="0" presId="urn:microsoft.com/office/officeart/2005/8/layout/vList3#27"/>
    <dgm:cxn modelId="{F0FE043C-DA70-4F3B-A9EE-593A0342E0D8}" type="presOf" srcId="{064396CF-DA6B-4779-9D28-730053447B27}" destId="{CF5CD4AD-618F-476F-9F53-8309B0530B91}" srcOrd="0" destOrd="0" presId="urn:microsoft.com/office/officeart/2005/8/layout/vList3#27"/>
    <dgm:cxn modelId="{442F70C3-8CE7-4162-A2F2-30D918CC79B1}" type="presOf" srcId="{E7561EBA-D828-49E9-BEA2-FD725C8AA27A}" destId="{5CC1B5C0-603B-4464-A186-67A44D8D5167}" srcOrd="0" destOrd="0" presId="urn:microsoft.com/office/officeart/2005/8/layout/vList3#27"/>
    <dgm:cxn modelId="{7FF8F0AA-F5A6-4DA1-A36E-93327EA4F446}" srcId="{B4F75F8E-21A9-4B88-BCF1-1C45BF9F9D9C}" destId="{064396CF-DA6B-4779-9D28-730053447B27}" srcOrd="0" destOrd="0" parTransId="{6AB2DCDE-C2FD-48F0-A1B8-5A4A5E9D453C}" sibTransId="{288E883D-D722-452E-937B-38108FE4C9EC}"/>
    <dgm:cxn modelId="{F7196236-B51C-45C9-858A-9CA199FD41F2}" srcId="{B4F75F8E-21A9-4B88-BCF1-1C45BF9F9D9C}" destId="{E7561EBA-D828-49E9-BEA2-FD725C8AA27A}" srcOrd="1" destOrd="0" parTransId="{C9F84735-4BC0-49EE-83AD-4E598062A531}" sibTransId="{1C5D981F-5D74-4902-83EB-7ED50CD16D04}"/>
    <dgm:cxn modelId="{CDB64F09-156F-4D15-90CA-4F0173FB282F}" type="presParOf" srcId="{B01EB1A0-B44F-470B-9336-4AECE94554B1}" destId="{CB87A94B-9E0F-4FA6-82FA-C33A96893E60}" srcOrd="0" destOrd="0" presId="urn:microsoft.com/office/officeart/2005/8/layout/vList3#27"/>
    <dgm:cxn modelId="{D3537EDF-12A2-4023-B99C-B8D892D05511}" type="presParOf" srcId="{CB87A94B-9E0F-4FA6-82FA-C33A96893E60}" destId="{0238677B-B55B-4E1F-86E2-397A6095DB5A}" srcOrd="0" destOrd="0" presId="urn:microsoft.com/office/officeart/2005/8/layout/vList3#27"/>
    <dgm:cxn modelId="{A6372624-7E55-4E26-A733-DA8C5DBA5B94}" type="presParOf" srcId="{CB87A94B-9E0F-4FA6-82FA-C33A96893E60}" destId="{CF5CD4AD-618F-476F-9F53-8309B0530B91}" srcOrd="1" destOrd="0" presId="urn:microsoft.com/office/officeart/2005/8/layout/vList3#27"/>
    <dgm:cxn modelId="{C0577A99-2B1E-4831-92BC-7BEF69961E07}" type="presParOf" srcId="{B01EB1A0-B44F-470B-9336-4AECE94554B1}" destId="{D1C296B8-A234-4B7C-8AE9-FF72708FFEC1}" srcOrd="1" destOrd="0" presId="urn:microsoft.com/office/officeart/2005/8/layout/vList3#27"/>
    <dgm:cxn modelId="{75F1DDA6-79D4-4ECC-9E7E-65120C29E3CF}" type="presParOf" srcId="{B01EB1A0-B44F-470B-9336-4AECE94554B1}" destId="{BA919E31-D283-4569-B3FB-C79B7D411D9D}" srcOrd="2" destOrd="0" presId="urn:microsoft.com/office/officeart/2005/8/layout/vList3#27"/>
    <dgm:cxn modelId="{E86162B0-8045-43D0-9134-CCFF6A1D8957}" type="presParOf" srcId="{BA919E31-D283-4569-B3FB-C79B7D411D9D}" destId="{C3FD31C3-53A3-4FB1-A1C6-E62A8B028CDF}" srcOrd="0" destOrd="0" presId="urn:microsoft.com/office/officeart/2005/8/layout/vList3#27"/>
    <dgm:cxn modelId="{38B9A645-9FC6-40D6-8DB1-7E7CC59CE87B}" type="presParOf" srcId="{BA919E31-D283-4569-B3FB-C79B7D411D9D}" destId="{5CC1B5C0-603B-4464-A186-67A44D8D5167}" srcOrd="1" destOrd="0" presId="urn:microsoft.com/office/officeart/2005/8/layout/vList3#27"/>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57EAD97-98A8-4FD9-8CC6-AD3A96912FED}" type="doc">
      <dgm:prSet loTypeId="urn:microsoft.com/office/officeart/2005/8/layout/radial3" loCatId="cycle" qsTypeId="urn:microsoft.com/office/officeart/2005/8/quickstyle/simple3" qsCatId="simple" csTypeId="urn:microsoft.com/office/officeart/2005/8/colors/accent1_2" csCatId="accent1" phldr="1"/>
      <dgm:spPr/>
      <dgm:t>
        <a:bodyPr/>
        <a:lstStyle/>
        <a:p>
          <a:endParaRPr lang="fr-FR"/>
        </a:p>
      </dgm:t>
    </dgm:pt>
    <dgm:pt modelId="{F593E4EA-A886-42E4-8464-832BC041D40D}">
      <dgm:prSet phldrT="[Texte]"/>
      <dgm:spPr/>
      <dgm:t>
        <a:bodyPr/>
        <a:lstStyle/>
        <a:p>
          <a:r>
            <a:rPr lang="fr-FR" dirty="0" smtClean="0"/>
            <a:t>Projet</a:t>
          </a:r>
          <a:endParaRPr lang="fr-FR" dirty="0"/>
        </a:p>
      </dgm:t>
    </dgm:pt>
    <dgm:pt modelId="{F166BA68-61AB-4F1A-B0F2-09C9971B5A1A}" type="parTrans" cxnId="{EB897434-90D8-4C88-ABCC-9AFAAA1A1C9D}">
      <dgm:prSet/>
      <dgm:spPr/>
      <dgm:t>
        <a:bodyPr/>
        <a:lstStyle/>
        <a:p>
          <a:endParaRPr lang="fr-FR"/>
        </a:p>
      </dgm:t>
    </dgm:pt>
    <dgm:pt modelId="{6608FFA0-01C9-4257-B420-51B19EFBF6EF}" type="sibTrans" cxnId="{EB897434-90D8-4C88-ABCC-9AFAAA1A1C9D}">
      <dgm:prSet/>
      <dgm:spPr/>
      <dgm:t>
        <a:bodyPr/>
        <a:lstStyle/>
        <a:p>
          <a:endParaRPr lang="fr-FR"/>
        </a:p>
      </dgm:t>
    </dgm:pt>
    <dgm:pt modelId="{3D276616-ADD2-4325-986C-1224E078B1C3}">
      <dgm:prSet phldrT="[Texte]" custT="1"/>
      <dgm:spPr/>
      <dgm:t>
        <a:bodyPr/>
        <a:lstStyle/>
        <a:p>
          <a:r>
            <a:rPr lang="fr-FR" sz="2000" dirty="0" smtClean="0"/>
            <a:t>Budget de fonctionnement</a:t>
          </a:r>
          <a:endParaRPr lang="fr-FR" sz="2000" dirty="0"/>
        </a:p>
      </dgm:t>
    </dgm:pt>
    <dgm:pt modelId="{63BE3017-DE82-4995-B61E-75ACD9072B93}" type="parTrans" cxnId="{B56F101B-C0A5-408C-8330-CEFBCDD8A04A}">
      <dgm:prSet/>
      <dgm:spPr/>
      <dgm:t>
        <a:bodyPr/>
        <a:lstStyle/>
        <a:p>
          <a:endParaRPr lang="fr-FR"/>
        </a:p>
      </dgm:t>
    </dgm:pt>
    <dgm:pt modelId="{B7F637A2-C6E5-4E11-A3D5-43166908725B}" type="sibTrans" cxnId="{B56F101B-C0A5-408C-8330-CEFBCDD8A04A}">
      <dgm:prSet/>
      <dgm:spPr/>
      <dgm:t>
        <a:bodyPr/>
        <a:lstStyle/>
        <a:p>
          <a:endParaRPr lang="fr-FR"/>
        </a:p>
      </dgm:t>
    </dgm:pt>
    <dgm:pt modelId="{B72865E1-35C7-44F6-9972-EA852F58055B}">
      <dgm:prSet phldrT="[Texte]" custT="1"/>
      <dgm:spPr/>
      <dgm:t>
        <a:bodyPr/>
        <a:lstStyle/>
        <a:p>
          <a:r>
            <a:rPr lang="fr-FR" sz="2000" dirty="0" smtClean="0"/>
            <a:t>Immobilisation</a:t>
          </a:r>
          <a:endParaRPr lang="fr-FR" sz="2000" dirty="0"/>
        </a:p>
      </dgm:t>
    </dgm:pt>
    <dgm:pt modelId="{39950BD3-B5DE-4F7F-81C8-C1CB1611E422}" type="parTrans" cxnId="{F9BECFF7-E861-43E6-BA49-301864D8A530}">
      <dgm:prSet/>
      <dgm:spPr/>
      <dgm:t>
        <a:bodyPr/>
        <a:lstStyle/>
        <a:p>
          <a:endParaRPr lang="fr-FR"/>
        </a:p>
      </dgm:t>
    </dgm:pt>
    <dgm:pt modelId="{6204F7BE-8336-4C28-B1B7-2CB521A57F66}" type="sibTrans" cxnId="{F9BECFF7-E861-43E6-BA49-301864D8A530}">
      <dgm:prSet/>
      <dgm:spPr/>
      <dgm:t>
        <a:bodyPr/>
        <a:lstStyle/>
        <a:p>
          <a:endParaRPr lang="fr-FR"/>
        </a:p>
      </dgm:t>
    </dgm:pt>
    <dgm:pt modelId="{CA84BED4-5914-40AA-BB2D-25854DDE9BF1}">
      <dgm:prSet phldrT="[Texte]" custT="1"/>
      <dgm:spPr/>
      <dgm:t>
        <a:bodyPr/>
        <a:lstStyle/>
        <a:p>
          <a:r>
            <a:rPr lang="fr-FR" sz="2000" dirty="0" smtClean="0"/>
            <a:t>Suspens</a:t>
          </a:r>
          <a:endParaRPr lang="fr-FR" sz="2000" dirty="0"/>
        </a:p>
      </dgm:t>
    </dgm:pt>
    <dgm:pt modelId="{91788761-41FF-4608-8AC4-270CF1A748DA}" type="parTrans" cxnId="{D5A73B03-C9FE-4CF4-9B9C-34A3E96CB1F8}">
      <dgm:prSet/>
      <dgm:spPr/>
      <dgm:t>
        <a:bodyPr/>
        <a:lstStyle/>
        <a:p>
          <a:endParaRPr lang="fr-FR"/>
        </a:p>
      </dgm:t>
    </dgm:pt>
    <dgm:pt modelId="{96ADCB07-57FD-454E-AAD2-D74249C260C0}" type="sibTrans" cxnId="{D5A73B03-C9FE-4CF4-9B9C-34A3E96CB1F8}">
      <dgm:prSet/>
      <dgm:spPr/>
      <dgm:t>
        <a:bodyPr/>
        <a:lstStyle/>
        <a:p>
          <a:endParaRPr lang="fr-FR"/>
        </a:p>
      </dgm:t>
    </dgm:pt>
    <dgm:pt modelId="{0F7CDB54-86D4-4ACA-B7F9-B66F872F8EE2}">
      <dgm:prSet phldrT="[Texte]" custT="1"/>
      <dgm:spPr/>
      <dgm:t>
        <a:bodyPr/>
        <a:lstStyle/>
        <a:p>
          <a:r>
            <a:rPr lang="fr-FR" sz="2000" dirty="0" smtClean="0"/>
            <a:t>Anomalies</a:t>
          </a:r>
          <a:endParaRPr lang="fr-FR" sz="2400" dirty="0"/>
        </a:p>
      </dgm:t>
    </dgm:pt>
    <dgm:pt modelId="{E499A2AD-CF40-4888-A671-FBB817E73651}" type="parTrans" cxnId="{0010F1FB-378C-44F6-83A8-5C27650F7EA8}">
      <dgm:prSet/>
      <dgm:spPr/>
      <dgm:t>
        <a:bodyPr/>
        <a:lstStyle/>
        <a:p>
          <a:endParaRPr lang="fr-FR"/>
        </a:p>
      </dgm:t>
    </dgm:pt>
    <dgm:pt modelId="{570A84DF-2C66-45D5-8C29-F1930722ADE2}" type="sibTrans" cxnId="{0010F1FB-378C-44F6-83A8-5C27650F7EA8}">
      <dgm:prSet/>
      <dgm:spPr/>
      <dgm:t>
        <a:bodyPr/>
        <a:lstStyle/>
        <a:p>
          <a:endParaRPr lang="fr-FR"/>
        </a:p>
      </dgm:t>
    </dgm:pt>
    <dgm:pt modelId="{12230519-442F-4EA8-B17F-13782F79F944}">
      <dgm:prSet phldrT="[Texte]" custT="1"/>
      <dgm:spPr/>
      <dgm:t>
        <a:bodyPr/>
        <a:lstStyle/>
        <a:p>
          <a:r>
            <a:rPr lang="fr-FR" sz="2000" dirty="0" smtClean="0"/>
            <a:t>Fournisseurs</a:t>
          </a:r>
          <a:endParaRPr lang="fr-FR" sz="2000" dirty="0"/>
        </a:p>
      </dgm:t>
    </dgm:pt>
    <dgm:pt modelId="{95FE6AA9-D9A3-4E30-9714-6E42C6772D39}" type="parTrans" cxnId="{23843D60-6FF3-41C1-8FCB-E88A7A41EDA9}">
      <dgm:prSet/>
      <dgm:spPr/>
      <dgm:t>
        <a:bodyPr/>
        <a:lstStyle/>
        <a:p>
          <a:endParaRPr lang="fr-FR"/>
        </a:p>
      </dgm:t>
    </dgm:pt>
    <dgm:pt modelId="{F0459A9C-2B13-4505-A257-60341E871209}" type="sibTrans" cxnId="{23843D60-6FF3-41C1-8FCB-E88A7A41EDA9}">
      <dgm:prSet/>
      <dgm:spPr/>
      <dgm:t>
        <a:bodyPr/>
        <a:lstStyle/>
        <a:p>
          <a:endParaRPr lang="fr-FR"/>
        </a:p>
      </dgm:t>
    </dgm:pt>
    <dgm:pt modelId="{9E364605-AB59-42CB-930E-FEFF1588EC2A}" type="pres">
      <dgm:prSet presAssocID="{F57EAD97-98A8-4FD9-8CC6-AD3A96912FED}" presName="composite" presStyleCnt="0">
        <dgm:presLayoutVars>
          <dgm:chMax val="1"/>
          <dgm:dir/>
          <dgm:resizeHandles val="exact"/>
        </dgm:presLayoutVars>
      </dgm:prSet>
      <dgm:spPr/>
      <dgm:t>
        <a:bodyPr/>
        <a:lstStyle/>
        <a:p>
          <a:endParaRPr lang="fr-FR"/>
        </a:p>
      </dgm:t>
    </dgm:pt>
    <dgm:pt modelId="{2F557DC9-D919-43F9-88C8-BAD885D66992}" type="pres">
      <dgm:prSet presAssocID="{F57EAD97-98A8-4FD9-8CC6-AD3A96912FED}" presName="radial" presStyleCnt="0">
        <dgm:presLayoutVars>
          <dgm:animLvl val="ctr"/>
        </dgm:presLayoutVars>
      </dgm:prSet>
      <dgm:spPr/>
    </dgm:pt>
    <dgm:pt modelId="{C158AC92-6409-4585-A12C-6DD06D485133}" type="pres">
      <dgm:prSet presAssocID="{F593E4EA-A886-42E4-8464-832BC041D40D}" presName="centerShape" presStyleLbl="vennNode1" presStyleIdx="0" presStyleCnt="6"/>
      <dgm:spPr/>
      <dgm:t>
        <a:bodyPr/>
        <a:lstStyle/>
        <a:p>
          <a:endParaRPr lang="fr-FR"/>
        </a:p>
      </dgm:t>
    </dgm:pt>
    <dgm:pt modelId="{9CE1D627-1A01-4E78-B216-95BAB6D77F17}" type="pres">
      <dgm:prSet presAssocID="{3D276616-ADD2-4325-986C-1224E078B1C3}" presName="node" presStyleLbl="vennNode1" presStyleIdx="1" presStyleCnt="6" custScaleX="129970">
        <dgm:presLayoutVars>
          <dgm:bulletEnabled val="1"/>
        </dgm:presLayoutVars>
      </dgm:prSet>
      <dgm:spPr/>
      <dgm:t>
        <a:bodyPr/>
        <a:lstStyle/>
        <a:p>
          <a:endParaRPr lang="fr-FR"/>
        </a:p>
      </dgm:t>
    </dgm:pt>
    <dgm:pt modelId="{DFCCAAB2-FE49-47B5-BEF9-C41452E49E56}" type="pres">
      <dgm:prSet presAssocID="{12230519-442F-4EA8-B17F-13782F79F944}" presName="node" presStyleLbl="vennNode1" presStyleIdx="2" presStyleCnt="6" custScaleX="152944" custRadScaleRad="102581" custRadScaleInc="-3681">
        <dgm:presLayoutVars>
          <dgm:bulletEnabled val="1"/>
        </dgm:presLayoutVars>
      </dgm:prSet>
      <dgm:spPr/>
      <dgm:t>
        <a:bodyPr/>
        <a:lstStyle/>
        <a:p>
          <a:endParaRPr lang="fr-FR"/>
        </a:p>
      </dgm:t>
    </dgm:pt>
    <dgm:pt modelId="{6827DD64-A178-4FC6-9738-819C0F5CE808}" type="pres">
      <dgm:prSet presAssocID="{B72865E1-35C7-44F6-9972-EA852F58055B}" presName="node" presStyleLbl="vennNode1" presStyleIdx="3" presStyleCnt="6" custScaleX="140010" custRadScaleRad="102256" custRadScaleInc="-12778">
        <dgm:presLayoutVars>
          <dgm:bulletEnabled val="1"/>
        </dgm:presLayoutVars>
      </dgm:prSet>
      <dgm:spPr/>
      <dgm:t>
        <a:bodyPr/>
        <a:lstStyle/>
        <a:p>
          <a:endParaRPr lang="fr-FR"/>
        </a:p>
      </dgm:t>
    </dgm:pt>
    <dgm:pt modelId="{0FBE0539-D744-4CE5-A9B9-CCB36F53693B}" type="pres">
      <dgm:prSet presAssocID="{CA84BED4-5914-40AA-BB2D-25854DDE9BF1}" presName="node" presStyleLbl="vennNode1" presStyleIdx="4" presStyleCnt="6" custScaleX="128628" custRadScaleRad="98807" custRadScaleInc="14880">
        <dgm:presLayoutVars>
          <dgm:bulletEnabled val="1"/>
        </dgm:presLayoutVars>
      </dgm:prSet>
      <dgm:spPr/>
      <dgm:t>
        <a:bodyPr/>
        <a:lstStyle/>
        <a:p>
          <a:endParaRPr lang="fr-FR"/>
        </a:p>
      </dgm:t>
    </dgm:pt>
    <dgm:pt modelId="{D92EAA15-1C48-4478-9900-BE244DB62CDF}" type="pres">
      <dgm:prSet presAssocID="{0F7CDB54-86D4-4ACA-B7F9-B66F872F8EE2}" presName="node" presStyleLbl="vennNode1" presStyleIdx="5" presStyleCnt="6" custScaleX="139061" custRadScaleRad="102186" custRadScaleInc="-212">
        <dgm:presLayoutVars>
          <dgm:bulletEnabled val="1"/>
        </dgm:presLayoutVars>
      </dgm:prSet>
      <dgm:spPr/>
      <dgm:t>
        <a:bodyPr/>
        <a:lstStyle/>
        <a:p>
          <a:endParaRPr lang="fr-FR"/>
        </a:p>
      </dgm:t>
    </dgm:pt>
  </dgm:ptLst>
  <dgm:cxnLst>
    <dgm:cxn modelId="{9D853DC8-1DAC-4FFA-95B4-38A0F37C2940}" type="presOf" srcId="{0F7CDB54-86D4-4ACA-B7F9-B66F872F8EE2}" destId="{D92EAA15-1C48-4478-9900-BE244DB62CDF}" srcOrd="0" destOrd="0" presId="urn:microsoft.com/office/officeart/2005/8/layout/radial3"/>
    <dgm:cxn modelId="{B56F101B-C0A5-408C-8330-CEFBCDD8A04A}" srcId="{F593E4EA-A886-42E4-8464-832BC041D40D}" destId="{3D276616-ADD2-4325-986C-1224E078B1C3}" srcOrd="0" destOrd="0" parTransId="{63BE3017-DE82-4995-B61E-75ACD9072B93}" sibTransId="{B7F637A2-C6E5-4E11-A3D5-43166908725B}"/>
    <dgm:cxn modelId="{D5A73B03-C9FE-4CF4-9B9C-34A3E96CB1F8}" srcId="{F593E4EA-A886-42E4-8464-832BC041D40D}" destId="{CA84BED4-5914-40AA-BB2D-25854DDE9BF1}" srcOrd="3" destOrd="0" parTransId="{91788761-41FF-4608-8AC4-270CF1A748DA}" sibTransId="{96ADCB07-57FD-454E-AAD2-D74249C260C0}"/>
    <dgm:cxn modelId="{F9BECFF7-E861-43E6-BA49-301864D8A530}" srcId="{F593E4EA-A886-42E4-8464-832BC041D40D}" destId="{B72865E1-35C7-44F6-9972-EA852F58055B}" srcOrd="2" destOrd="0" parTransId="{39950BD3-B5DE-4F7F-81C8-C1CB1611E422}" sibTransId="{6204F7BE-8336-4C28-B1B7-2CB521A57F66}"/>
    <dgm:cxn modelId="{BD974CF4-000C-4E62-8770-A1CEF6788F65}" type="presOf" srcId="{F57EAD97-98A8-4FD9-8CC6-AD3A96912FED}" destId="{9E364605-AB59-42CB-930E-FEFF1588EC2A}" srcOrd="0" destOrd="0" presId="urn:microsoft.com/office/officeart/2005/8/layout/radial3"/>
    <dgm:cxn modelId="{8C983416-4BD0-4A12-A566-27F688B20CE3}" type="presOf" srcId="{B72865E1-35C7-44F6-9972-EA852F58055B}" destId="{6827DD64-A178-4FC6-9738-819C0F5CE808}" srcOrd="0" destOrd="0" presId="urn:microsoft.com/office/officeart/2005/8/layout/radial3"/>
    <dgm:cxn modelId="{0010F1FB-378C-44F6-83A8-5C27650F7EA8}" srcId="{F593E4EA-A886-42E4-8464-832BC041D40D}" destId="{0F7CDB54-86D4-4ACA-B7F9-B66F872F8EE2}" srcOrd="4" destOrd="0" parTransId="{E499A2AD-CF40-4888-A671-FBB817E73651}" sibTransId="{570A84DF-2C66-45D5-8C29-F1930722ADE2}"/>
    <dgm:cxn modelId="{48002A6B-8450-4717-BF31-5E1EDF198446}" type="presOf" srcId="{3D276616-ADD2-4325-986C-1224E078B1C3}" destId="{9CE1D627-1A01-4E78-B216-95BAB6D77F17}" srcOrd="0" destOrd="0" presId="urn:microsoft.com/office/officeart/2005/8/layout/radial3"/>
    <dgm:cxn modelId="{CB7915A9-5950-485F-8173-2770F1A4A8B4}" type="presOf" srcId="{CA84BED4-5914-40AA-BB2D-25854DDE9BF1}" destId="{0FBE0539-D744-4CE5-A9B9-CCB36F53693B}" srcOrd="0" destOrd="0" presId="urn:microsoft.com/office/officeart/2005/8/layout/radial3"/>
    <dgm:cxn modelId="{8D9B0360-6624-417D-B85D-68873E89E7A2}" type="presOf" srcId="{12230519-442F-4EA8-B17F-13782F79F944}" destId="{DFCCAAB2-FE49-47B5-BEF9-C41452E49E56}" srcOrd="0" destOrd="0" presId="urn:microsoft.com/office/officeart/2005/8/layout/radial3"/>
    <dgm:cxn modelId="{23843D60-6FF3-41C1-8FCB-E88A7A41EDA9}" srcId="{F593E4EA-A886-42E4-8464-832BC041D40D}" destId="{12230519-442F-4EA8-B17F-13782F79F944}" srcOrd="1" destOrd="0" parTransId="{95FE6AA9-D9A3-4E30-9714-6E42C6772D39}" sibTransId="{F0459A9C-2B13-4505-A257-60341E871209}"/>
    <dgm:cxn modelId="{EB897434-90D8-4C88-ABCC-9AFAAA1A1C9D}" srcId="{F57EAD97-98A8-4FD9-8CC6-AD3A96912FED}" destId="{F593E4EA-A886-42E4-8464-832BC041D40D}" srcOrd="0" destOrd="0" parTransId="{F166BA68-61AB-4F1A-B0F2-09C9971B5A1A}" sibTransId="{6608FFA0-01C9-4257-B420-51B19EFBF6EF}"/>
    <dgm:cxn modelId="{36D6ABC3-4446-4FD0-8C17-F7759BC49E7D}" type="presOf" srcId="{F593E4EA-A886-42E4-8464-832BC041D40D}" destId="{C158AC92-6409-4585-A12C-6DD06D485133}" srcOrd="0" destOrd="0" presId="urn:microsoft.com/office/officeart/2005/8/layout/radial3"/>
    <dgm:cxn modelId="{BC80CB44-7849-42C4-9962-74D38E885BB1}" type="presParOf" srcId="{9E364605-AB59-42CB-930E-FEFF1588EC2A}" destId="{2F557DC9-D919-43F9-88C8-BAD885D66992}" srcOrd="0" destOrd="0" presId="urn:microsoft.com/office/officeart/2005/8/layout/radial3"/>
    <dgm:cxn modelId="{FB18C47D-6BC5-4E03-AA9C-B4EE69D04744}" type="presParOf" srcId="{2F557DC9-D919-43F9-88C8-BAD885D66992}" destId="{C158AC92-6409-4585-A12C-6DD06D485133}" srcOrd="0" destOrd="0" presId="urn:microsoft.com/office/officeart/2005/8/layout/radial3"/>
    <dgm:cxn modelId="{9FBF5313-086D-4DCB-8231-F92E29E366C5}" type="presParOf" srcId="{2F557DC9-D919-43F9-88C8-BAD885D66992}" destId="{9CE1D627-1A01-4E78-B216-95BAB6D77F17}" srcOrd="1" destOrd="0" presId="urn:microsoft.com/office/officeart/2005/8/layout/radial3"/>
    <dgm:cxn modelId="{52FD0225-1D8F-4452-8A94-8A3963F32392}" type="presParOf" srcId="{2F557DC9-D919-43F9-88C8-BAD885D66992}" destId="{DFCCAAB2-FE49-47B5-BEF9-C41452E49E56}" srcOrd="2" destOrd="0" presId="urn:microsoft.com/office/officeart/2005/8/layout/radial3"/>
    <dgm:cxn modelId="{8FEB0C32-A920-4B9E-9661-DDCB1A98BDA4}" type="presParOf" srcId="{2F557DC9-D919-43F9-88C8-BAD885D66992}" destId="{6827DD64-A178-4FC6-9738-819C0F5CE808}" srcOrd="3" destOrd="0" presId="urn:microsoft.com/office/officeart/2005/8/layout/radial3"/>
    <dgm:cxn modelId="{4D36DF33-DEA8-4AB8-8945-A65CD5BF5FC0}" type="presParOf" srcId="{2F557DC9-D919-43F9-88C8-BAD885D66992}" destId="{0FBE0539-D744-4CE5-A9B9-CCB36F53693B}" srcOrd="4" destOrd="0" presId="urn:microsoft.com/office/officeart/2005/8/layout/radial3"/>
    <dgm:cxn modelId="{32EE49E4-5580-438E-BE6E-199529E3D717}" type="presParOf" srcId="{2F557DC9-D919-43F9-88C8-BAD885D66992}" destId="{D92EAA15-1C48-4478-9900-BE244DB62CDF}" srcOrd="5" destOrd="0" presId="urn:microsoft.com/office/officeart/2005/8/layout/radial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53B934F-A678-4A20-B07A-7352BEB70016}" type="doc">
      <dgm:prSet loTypeId="urn:microsoft.com/office/officeart/2005/8/layout/vList3#2" loCatId="list" qsTypeId="urn:microsoft.com/office/officeart/2005/8/quickstyle/simple3" qsCatId="simple" csTypeId="urn:microsoft.com/office/officeart/2005/8/colors/accent1_2" csCatId="accent1" phldr="1"/>
      <dgm:spPr/>
    </dgm:pt>
    <dgm:pt modelId="{05E122B5-6F96-4708-9CBA-317C66E4A04E}">
      <dgm:prSet phldrT="[Texte]" custT="1"/>
      <dgm:spPr/>
      <dgm:t>
        <a:bodyPr/>
        <a:lstStyle/>
        <a:p>
          <a:r>
            <a:rPr lang="fr-FR" sz="1800" dirty="0" smtClean="0"/>
            <a:t>Mobile</a:t>
          </a:r>
          <a:endParaRPr lang="fr-FR" sz="1600" dirty="0"/>
        </a:p>
      </dgm:t>
    </dgm:pt>
    <dgm:pt modelId="{CDE9F87E-F968-4C3A-A22C-6AE72C95C399}" type="parTrans" cxnId="{F1D6B496-887D-41DB-8042-E0A24508069C}">
      <dgm:prSet/>
      <dgm:spPr/>
      <dgm:t>
        <a:bodyPr/>
        <a:lstStyle/>
        <a:p>
          <a:endParaRPr lang="fr-FR"/>
        </a:p>
      </dgm:t>
    </dgm:pt>
    <dgm:pt modelId="{06F944B9-5FC1-483D-B522-B761475D8DC8}" type="sibTrans" cxnId="{F1D6B496-887D-41DB-8042-E0A24508069C}">
      <dgm:prSet/>
      <dgm:spPr/>
      <dgm:t>
        <a:bodyPr/>
        <a:lstStyle/>
        <a:p>
          <a:endParaRPr lang="fr-FR"/>
        </a:p>
      </dgm:t>
    </dgm:pt>
    <dgm:pt modelId="{C0B86F82-C55C-4A69-9462-A9D82BBC579D}" type="pres">
      <dgm:prSet presAssocID="{C53B934F-A678-4A20-B07A-7352BEB70016}" presName="linearFlow" presStyleCnt="0">
        <dgm:presLayoutVars>
          <dgm:dir/>
          <dgm:resizeHandles val="exact"/>
        </dgm:presLayoutVars>
      </dgm:prSet>
      <dgm:spPr/>
    </dgm:pt>
    <dgm:pt modelId="{0E4E2B05-C9F7-40A6-A447-41CAC66304A7}" type="pres">
      <dgm:prSet presAssocID="{05E122B5-6F96-4708-9CBA-317C66E4A04E}" presName="composite" presStyleCnt="0"/>
      <dgm:spPr/>
    </dgm:pt>
    <dgm:pt modelId="{5073C4D9-96A8-4404-BB0E-54E8338DA32E}" type="pres">
      <dgm:prSet presAssocID="{05E122B5-6F96-4708-9CBA-317C66E4A04E}"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xmlns="" val="0"/>
              </a:ext>
            </a:extLst>
          </a:blip>
          <a:srcRect/>
          <a:stretch>
            <a:fillRect/>
          </a:stretch>
        </a:blipFill>
      </dgm:spPr>
    </dgm:pt>
    <dgm:pt modelId="{74767366-0E4C-4A02-A2A0-1F6120E2A11F}" type="pres">
      <dgm:prSet presAssocID="{05E122B5-6F96-4708-9CBA-317C66E4A04E}" presName="txShp" presStyleLbl="node1" presStyleIdx="0" presStyleCnt="1" custScaleX="113182">
        <dgm:presLayoutVars>
          <dgm:bulletEnabled val="1"/>
        </dgm:presLayoutVars>
      </dgm:prSet>
      <dgm:spPr/>
      <dgm:t>
        <a:bodyPr/>
        <a:lstStyle/>
        <a:p>
          <a:endParaRPr lang="fr-FR"/>
        </a:p>
      </dgm:t>
    </dgm:pt>
  </dgm:ptLst>
  <dgm:cxnLst>
    <dgm:cxn modelId="{EE1CC817-B880-4F5F-9FA6-7DF373472C82}" type="presOf" srcId="{05E122B5-6F96-4708-9CBA-317C66E4A04E}" destId="{74767366-0E4C-4A02-A2A0-1F6120E2A11F}" srcOrd="0" destOrd="0" presId="urn:microsoft.com/office/officeart/2005/8/layout/vList3#2"/>
    <dgm:cxn modelId="{0DB49E77-0472-4A49-861A-8A10727FAF05}" type="presOf" srcId="{C53B934F-A678-4A20-B07A-7352BEB70016}" destId="{C0B86F82-C55C-4A69-9462-A9D82BBC579D}" srcOrd="0" destOrd="0" presId="urn:microsoft.com/office/officeart/2005/8/layout/vList3#2"/>
    <dgm:cxn modelId="{F1D6B496-887D-41DB-8042-E0A24508069C}" srcId="{C53B934F-A678-4A20-B07A-7352BEB70016}" destId="{05E122B5-6F96-4708-9CBA-317C66E4A04E}" srcOrd="0" destOrd="0" parTransId="{CDE9F87E-F968-4C3A-A22C-6AE72C95C399}" sibTransId="{06F944B9-5FC1-483D-B522-B761475D8DC8}"/>
    <dgm:cxn modelId="{507297AB-1E0E-4169-9AA3-5E8223AA7A71}" type="presParOf" srcId="{C0B86F82-C55C-4A69-9462-A9D82BBC579D}" destId="{0E4E2B05-C9F7-40A6-A447-41CAC66304A7}" srcOrd="0" destOrd="0" presId="urn:microsoft.com/office/officeart/2005/8/layout/vList3#2"/>
    <dgm:cxn modelId="{EC5D7DB9-8F6F-43FC-AEB3-67C64213EA8E}" type="presParOf" srcId="{0E4E2B05-C9F7-40A6-A447-41CAC66304A7}" destId="{5073C4D9-96A8-4404-BB0E-54E8338DA32E}" srcOrd="0" destOrd="0" presId="urn:microsoft.com/office/officeart/2005/8/layout/vList3#2"/>
    <dgm:cxn modelId="{57EF0F36-CD6C-4406-84F9-35A301E7F10D}" type="presParOf" srcId="{0E4E2B05-C9F7-40A6-A447-41CAC66304A7}" destId="{74767366-0E4C-4A02-A2A0-1F6120E2A11F}" srcOrd="1" destOrd="0" presId="urn:microsoft.com/office/officeart/2005/8/layout/vList3#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C490245-311D-4CB9-82B7-C7DDB6A67529}" type="doc">
      <dgm:prSet loTypeId="urn:microsoft.com/office/officeart/2005/8/layout/vList3#3" loCatId="list" qsTypeId="urn:microsoft.com/office/officeart/2005/8/quickstyle/simple3" qsCatId="simple" csTypeId="urn:microsoft.com/office/officeart/2005/8/colors/accent1_2" csCatId="accent1" phldr="1"/>
      <dgm:spPr/>
    </dgm:pt>
    <dgm:pt modelId="{A818941A-EF30-4B47-86E6-142AD0CC3294}">
      <dgm:prSet phldrT="[Texte]" custT="1"/>
      <dgm:spPr/>
      <dgm:t>
        <a:bodyPr/>
        <a:lstStyle/>
        <a:p>
          <a:r>
            <a:rPr lang="fr-FR" sz="2000" dirty="0" smtClean="0"/>
            <a:t>Web</a:t>
          </a:r>
          <a:endParaRPr lang="fr-FR" sz="2000" dirty="0"/>
        </a:p>
      </dgm:t>
    </dgm:pt>
    <dgm:pt modelId="{4501FBE0-38A6-4002-9CE8-FFD60BA00DCB}" type="parTrans" cxnId="{B22888A5-7DF7-4E00-A023-100C7A5D4C5E}">
      <dgm:prSet/>
      <dgm:spPr/>
      <dgm:t>
        <a:bodyPr/>
        <a:lstStyle/>
        <a:p>
          <a:endParaRPr lang="fr-FR"/>
        </a:p>
      </dgm:t>
    </dgm:pt>
    <dgm:pt modelId="{C239B402-FE4F-403E-AA07-FA64F5738E3D}" type="sibTrans" cxnId="{B22888A5-7DF7-4E00-A023-100C7A5D4C5E}">
      <dgm:prSet/>
      <dgm:spPr/>
      <dgm:t>
        <a:bodyPr/>
        <a:lstStyle/>
        <a:p>
          <a:endParaRPr lang="fr-FR"/>
        </a:p>
      </dgm:t>
    </dgm:pt>
    <dgm:pt modelId="{0A41397D-4829-4285-BDA1-367B0F0AF480}" type="pres">
      <dgm:prSet presAssocID="{4C490245-311D-4CB9-82B7-C7DDB6A67529}" presName="linearFlow" presStyleCnt="0">
        <dgm:presLayoutVars>
          <dgm:dir/>
          <dgm:resizeHandles val="exact"/>
        </dgm:presLayoutVars>
      </dgm:prSet>
      <dgm:spPr/>
    </dgm:pt>
    <dgm:pt modelId="{3413174E-ABA2-446F-B5FC-2B9A0F0EBAC8}" type="pres">
      <dgm:prSet presAssocID="{A818941A-EF30-4B47-86E6-142AD0CC3294}" presName="composite" presStyleCnt="0"/>
      <dgm:spPr/>
    </dgm:pt>
    <dgm:pt modelId="{4C01E7EE-30F9-4418-961C-6B3E6CD150AA}" type="pres">
      <dgm:prSet presAssocID="{A818941A-EF30-4B47-86E6-142AD0CC3294}" presName="imgShp"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l="-15000" r="-15000"/>
          </a:stretch>
        </a:blipFill>
      </dgm:spPr>
    </dgm:pt>
    <dgm:pt modelId="{494EFE28-B250-42FB-8F91-F95CC59A1BEA}" type="pres">
      <dgm:prSet presAssocID="{A818941A-EF30-4B47-86E6-142AD0CC3294}" presName="txShp" presStyleLbl="node1" presStyleIdx="0" presStyleCnt="1">
        <dgm:presLayoutVars>
          <dgm:bulletEnabled val="1"/>
        </dgm:presLayoutVars>
      </dgm:prSet>
      <dgm:spPr/>
      <dgm:t>
        <a:bodyPr/>
        <a:lstStyle/>
        <a:p>
          <a:endParaRPr lang="fr-FR"/>
        </a:p>
      </dgm:t>
    </dgm:pt>
  </dgm:ptLst>
  <dgm:cxnLst>
    <dgm:cxn modelId="{B22888A5-7DF7-4E00-A023-100C7A5D4C5E}" srcId="{4C490245-311D-4CB9-82B7-C7DDB6A67529}" destId="{A818941A-EF30-4B47-86E6-142AD0CC3294}" srcOrd="0" destOrd="0" parTransId="{4501FBE0-38A6-4002-9CE8-FFD60BA00DCB}" sibTransId="{C239B402-FE4F-403E-AA07-FA64F5738E3D}"/>
    <dgm:cxn modelId="{053FAAF7-F6E5-4F85-9504-037DDBE36B39}" type="presOf" srcId="{A818941A-EF30-4B47-86E6-142AD0CC3294}" destId="{494EFE28-B250-42FB-8F91-F95CC59A1BEA}" srcOrd="0" destOrd="0" presId="urn:microsoft.com/office/officeart/2005/8/layout/vList3#3"/>
    <dgm:cxn modelId="{18204F77-C61D-4E38-BC0F-F3AABABC3F94}" type="presOf" srcId="{4C490245-311D-4CB9-82B7-C7DDB6A67529}" destId="{0A41397D-4829-4285-BDA1-367B0F0AF480}" srcOrd="0" destOrd="0" presId="urn:microsoft.com/office/officeart/2005/8/layout/vList3#3"/>
    <dgm:cxn modelId="{110B17E1-DC58-46A6-AF2E-151C925D658F}" type="presParOf" srcId="{0A41397D-4829-4285-BDA1-367B0F0AF480}" destId="{3413174E-ABA2-446F-B5FC-2B9A0F0EBAC8}" srcOrd="0" destOrd="0" presId="urn:microsoft.com/office/officeart/2005/8/layout/vList3#3"/>
    <dgm:cxn modelId="{D6343663-F610-4A8B-A813-7BA039F67C01}" type="presParOf" srcId="{3413174E-ABA2-446F-B5FC-2B9A0F0EBAC8}" destId="{4C01E7EE-30F9-4418-961C-6B3E6CD150AA}" srcOrd="0" destOrd="0" presId="urn:microsoft.com/office/officeart/2005/8/layout/vList3#3"/>
    <dgm:cxn modelId="{E58489A1-9F12-4CA3-85C0-DD018D1FF2D4}" type="presParOf" srcId="{3413174E-ABA2-446F-B5FC-2B9A0F0EBAC8}" destId="{494EFE28-B250-42FB-8F91-F95CC59A1BEA}" srcOrd="1" destOrd="0" presId="urn:microsoft.com/office/officeart/2005/8/layout/vList3#3"/>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E616FC0-EB02-4015-9AD3-029F096DDC5A}" type="doc">
      <dgm:prSet loTypeId="urn:microsoft.com/office/officeart/2005/8/layout/vList3#4" loCatId="list" qsTypeId="urn:microsoft.com/office/officeart/2005/8/quickstyle/simple3" qsCatId="simple" csTypeId="urn:microsoft.com/office/officeart/2005/8/colors/accent1_2" csCatId="accent1" phldr="1"/>
      <dgm:spPr/>
    </dgm:pt>
    <dgm:pt modelId="{784FFFE7-8676-4CCA-84C0-930144F2728D}">
      <dgm:prSet phldrT="[Texte]" custT="1"/>
      <dgm:spPr/>
      <dgm:t>
        <a:bodyPr/>
        <a:lstStyle/>
        <a:p>
          <a:r>
            <a:rPr lang="fr-FR" sz="2000" dirty="0" smtClean="0"/>
            <a:t>ODI</a:t>
          </a:r>
          <a:endParaRPr lang="fr-FR" sz="2500" dirty="0"/>
        </a:p>
      </dgm:t>
    </dgm:pt>
    <dgm:pt modelId="{126C8FAE-93F2-407E-8A49-9AD3D7EEF88C}" type="parTrans" cxnId="{A8AF0F0F-D623-48F3-A550-0EB5A2B52D03}">
      <dgm:prSet/>
      <dgm:spPr/>
      <dgm:t>
        <a:bodyPr/>
        <a:lstStyle/>
        <a:p>
          <a:endParaRPr lang="fr-FR"/>
        </a:p>
      </dgm:t>
    </dgm:pt>
    <dgm:pt modelId="{9EB605DF-B53A-4EB2-A9C8-C8FBBDCF09F6}" type="sibTrans" cxnId="{A8AF0F0F-D623-48F3-A550-0EB5A2B52D03}">
      <dgm:prSet/>
      <dgm:spPr/>
      <dgm:t>
        <a:bodyPr/>
        <a:lstStyle/>
        <a:p>
          <a:endParaRPr lang="fr-FR"/>
        </a:p>
      </dgm:t>
    </dgm:pt>
    <dgm:pt modelId="{F86A8C47-C75E-4049-9C3C-8150DF4C8EB1}" type="pres">
      <dgm:prSet presAssocID="{DE616FC0-EB02-4015-9AD3-029F096DDC5A}" presName="linearFlow" presStyleCnt="0">
        <dgm:presLayoutVars>
          <dgm:dir/>
          <dgm:resizeHandles val="exact"/>
        </dgm:presLayoutVars>
      </dgm:prSet>
      <dgm:spPr/>
    </dgm:pt>
    <dgm:pt modelId="{20F20330-A427-4BB2-9964-A507C0D8B2B3}" type="pres">
      <dgm:prSet presAssocID="{784FFFE7-8676-4CCA-84C0-930144F2728D}" presName="composite" presStyleCnt="0"/>
      <dgm:spPr/>
    </dgm:pt>
    <dgm:pt modelId="{A6B65F83-8BAE-4BA2-9F5D-18B24F4AAD20}" type="pres">
      <dgm:prSet presAssocID="{784FFFE7-8676-4CCA-84C0-930144F2728D}" presName="imgShp"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l="-38000" r="-38000"/>
          </a:stretch>
        </a:blipFill>
      </dgm:spPr>
    </dgm:pt>
    <dgm:pt modelId="{6D0E15D0-3E8F-4EBC-887C-31481402E928}" type="pres">
      <dgm:prSet presAssocID="{784FFFE7-8676-4CCA-84C0-930144F2728D}" presName="txShp" presStyleLbl="node1" presStyleIdx="0" presStyleCnt="1">
        <dgm:presLayoutVars>
          <dgm:bulletEnabled val="1"/>
        </dgm:presLayoutVars>
      </dgm:prSet>
      <dgm:spPr/>
      <dgm:t>
        <a:bodyPr/>
        <a:lstStyle/>
        <a:p>
          <a:endParaRPr lang="fr-FR"/>
        </a:p>
      </dgm:t>
    </dgm:pt>
  </dgm:ptLst>
  <dgm:cxnLst>
    <dgm:cxn modelId="{4ED1216B-F421-4563-A958-932F1139E073}" type="presOf" srcId="{784FFFE7-8676-4CCA-84C0-930144F2728D}" destId="{6D0E15D0-3E8F-4EBC-887C-31481402E928}" srcOrd="0" destOrd="0" presId="urn:microsoft.com/office/officeart/2005/8/layout/vList3#4"/>
    <dgm:cxn modelId="{A8AF0F0F-D623-48F3-A550-0EB5A2B52D03}" srcId="{DE616FC0-EB02-4015-9AD3-029F096DDC5A}" destId="{784FFFE7-8676-4CCA-84C0-930144F2728D}" srcOrd="0" destOrd="0" parTransId="{126C8FAE-93F2-407E-8A49-9AD3D7EEF88C}" sibTransId="{9EB605DF-B53A-4EB2-A9C8-C8FBBDCF09F6}"/>
    <dgm:cxn modelId="{49B86B91-B637-417B-A00F-BBFEBAD24532}" type="presOf" srcId="{DE616FC0-EB02-4015-9AD3-029F096DDC5A}" destId="{F86A8C47-C75E-4049-9C3C-8150DF4C8EB1}" srcOrd="0" destOrd="0" presId="urn:microsoft.com/office/officeart/2005/8/layout/vList3#4"/>
    <dgm:cxn modelId="{E144BD1C-3678-4C6A-8753-E8D45E0E73D0}" type="presParOf" srcId="{F86A8C47-C75E-4049-9C3C-8150DF4C8EB1}" destId="{20F20330-A427-4BB2-9964-A507C0D8B2B3}" srcOrd="0" destOrd="0" presId="urn:microsoft.com/office/officeart/2005/8/layout/vList3#4"/>
    <dgm:cxn modelId="{139F1A7A-65A9-491A-AA6D-F15E17D51FFB}" type="presParOf" srcId="{20F20330-A427-4BB2-9964-A507C0D8B2B3}" destId="{A6B65F83-8BAE-4BA2-9F5D-18B24F4AAD20}" srcOrd="0" destOrd="0" presId="urn:microsoft.com/office/officeart/2005/8/layout/vList3#4"/>
    <dgm:cxn modelId="{FE1B5111-6CBF-4BE1-923F-78222D3CA698}" type="presParOf" srcId="{20F20330-A427-4BB2-9964-A507C0D8B2B3}" destId="{6D0E15D0-3E8F-4EBC-887C-31481402E928}" srcOrd="1" destOrd="0" presId="urn:microsoft.com/office/officeart/2005/8/layout/vList3#4"/>
  </dgm:cxnLst>
  <dgm:bg/>
  <dgm:whole/>
  <dgm:extLst>
    <a:ext uri="http://schemas.microsoft.com/office/drawing/2008/diagram">
      <dsp:dataModelExt xmlns:dsp="http://schemas.microsoft.com/office/drawing/2008/diagram" xmlns="" relId="rId1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27ED9E1-3376-4306-A07D-477ED7FE4405}" type="doc">
      <dgm:prSet loTypeId="urn:microsoft.com/office/officeart/2005/8/layout/vList3#5" loCatId="list" qsTypeId="urn:microsoft.com/office/officeart/2005/8/quickstyle/simple3" qsCatId="simple" csTypeId="urn:microsoft.com/office/officeart/2005/8/colors/accent1_2" csCatId="accent1" phldr="1"/>
      <dgm:spPr/>
    </dgm:pt>
    <dgm:pt modelId="{520C1605-E5B1-40A7-AD10-C17CC7C5D1C7}">
      <dgm:prSet phldrT="[Texte]" custT="1"/>
      <dgm:spPr/>
      <dgm:t>
        <a:bodyPr/>
        <a:lstStyle/>
        <a:p>
          <a:r>
            <a:rPr lang="fr-FR" sz="1800" b="0" dirty="0" smtClean="0"/>
            <a:t>Administration BI</a:t>
          </a:r>
          <a:endParaRPr lang="fr-FR" sz="1800" b="0" dirty="0"/>
        </a:p>
      </dgm:t>
    </dgm:pt>
    <dgm:pt modelId="{4EE28227-314C-491D-A772-CF9ACE339610}" type="parTrans" cxnId="{82524E2A-5E3F-48C1-ACA4-0C73469059CC}">
      <dgm:prSet/>
      <dgm:spPr/>
      <dgm:t>
        <a:bodyPr/>
        <a:lstStyle/>
        <a:p>
          <a:endParaRPr lang="fr-FR"/>
        </a:p>
      </dgm:t>
    </dgm:pt>
    <dgm:pt modelId="{E451DF8F-0CC7-4DB4-AA17-796678E120A1}" type="sibTrans" cxnId="{82524E2A-5E3F-48C1-ACA4-0C73469059CC}">
      <dgm:prSet/>
      <dgm:spPr/>
      <dgm:t>
        <a:bodyPr/>
        <a:lstStyle/>
        <a:p>
          <a:endParaRPr lang="fr-FR"/>
        </a:p>
      </dgm:t>
    </dgm:pt>
    <dgm:pt modelId="{B0982795-5DE2-4680-A327-3D1E36B28660}" type="pres">
      <dgm:prSet presAssocID="{627ED9E1-3376-4306-A07D-477ED7FE4405}" presName="linearFlow" presStyleCnt="0">
        <dgm:presLayoutVars>
          <dgm:dir/>
          <dgm:resizeHandles val="exact"/>
        </dgm:presLayoutVars>
      </dgm:prSet>
      <dgm:spPr/>
    </dgm:pt>
    <dgm:pt modelId="{E9A37301-098A-4437-86BA-2354A232D698}" type="pres">
      <dgm:prSet presAssocID="{520C1605-E5B1-40A7-AD10-C17CC7C5D1C7}" presName="composite" presStyleCnt="0"/>
      <dgm:spPr/>
    </dgm:pt>
    <dgm:pt modelId="{171FC938-3039-46D7-9DA7-B9231FB220D6}" type="pres">
      <dgm:prSet presAssocID="{520C1605-E5B1-40A7-AD10-C17CC7C5D1C7}"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xmlns="" val="0"/>
              </a:ext>
            </a:extLst>
          </a:blip>
          <a:srcRect/>
          <a:stretch>
            <a:fillRect t="-1000" b="-1000"/>
          </a:stretch>
        </a:blipFill>
      </dgm:spPr>
    </dgm:pt>
    <dgm:pt modelId="{A1ADB2BC-00D3-48EF-959F-96CEBD317702}" type="pres">
      <dgm:prSet presAssocID="{520C1605-E5B1-40A7-AD10-C17CC7C5D1C7}" presName="txShp" presStyleLbl="node1" presStyleIdx="0" presStyleCnt="1" custScaleX="127129">
        <dgm:presLayoutVars>
          <dgm:bulletEnabled val="1"/>
        </dgm:presLayoutVars>
      </dgm:prSet>
      <dgm:spPr/>
      <dgm:t>
        <a:bodyPr/>
        <a:lstStyle/>
        <a:p>
          <a:endParaRPr lang="fr-FR"/>
        </a:p>
      </dgm:t>
    </dgm:pt>
  </dgm:ptLst>
  <dgm:cxnLst>
    <dgm:cxn modelId="{10D2C017-3F6F-4925-8F5B-F6CF031754DD}" type="presOf" srcId="{627ED9E1-3376-4306-A07D-477ED7FE4405}" destId="{B0982795-5DE2-4680-A327-3D1E36B28660}" srcOrd="0" destOrd="0" presId="urn:microsoft.com/office/officeart/2005/8/layout/vList3#5"/>
    <dgm:cxn modelId="{E433B73D-91E3-4836-B462-7D2A72E1D9C3}" type="presOf" srcId="{520C1605-E5B1-40A7-AD10-C17CC7C5D1C7}" destId="{A1ADB2BC-00D3-48EF-959F-96CEBD317702}" srcOrd="0" destOrd="0" presId="urn:microsoft.com/office/officeart/2005/8/layout/vList3#5"/>
    <dgm:cxn modelId="{82524E2A-5E3F-48C1-ACA4-0C73469059CC}" srcId="{627ED9E1-3376-4306-A07D-477ED7FE4405}" destId="{520C1605-E5B1-40A7-AD10-C17CC7C5D1C7}" srcOrd="0" destOrd="0" parTransId="{4EE28227-314C-491D-A772-CF9ACE339610}" sibTransId="{E451DF8F-0CC7-4DB4-AA17-796678E120A1}"/>
    <dgm:cxn modelId="{A78046B2-28B3-4863-8F95-2D57C560AB8D}" type="presParOf" srcId="{B0982795-5DE2-4680-A327-3D1E36B28660}" destId="{E9A37301-098A-4437-86BA-2354A232D698}" srcOrd="0" destOrd="0" presId="urn:microsoft.com/office/officeart/2005/8/layout/vList3#5"/>
    <dgm:cxn modelId="{25719886-6F1F-46FC-861C-BA1A430BB18D}" type="presParOf" srcId="{E9A37301-098A-4437-86BA-2354A232D698}" destId="{171FC938-3039-46D7-9DA7-B9231FB220D6}" srcOrd="0" destOrd="0" presId="urn:microsoft.com/office/officeart/2005/8/layout/vList3#5"/>
    <dgm:cxn modelId="{6FFFA91F-8E33-401E-8511-C27E37809A40}" type="presParOf" srcId="{E9A37301-098A-4437-86BA-2354A232D698}" destId="{A1ADB2BC-00D3-48EF-959F-96CEBD317702}" srcOrd="1" destOrd="0" presId="urn:microsoft.com/office/officeart/2005/8/layout/vList3#5"/>
  </dgm:cxnLst>
  <dgm:bg/>
  <dgm:whole/>
  <dgm:extLst>
    <a:ext uri="http://schemas.microsoft.com/office/drawing/2008/diagram">
      <dsp:dataModelExt xmlns:dsp="http://schemas.microsoft.com/office/drawing/2008/diagram" xmlns="" relId="rId2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92C7C37-3C33-4C4D-B6F6-B35FE1069B5D}" type="doc">
      <dgm:prSet loTypeId="urn:microsoft.com/office/officeart/2005/8/layout/vList3#6" loCatId="list" qsTypeId="urn:microsoft.com/office/officeart/2005/8/quickstyle/simple3" qsCatId="simple" csTypeId="urn:microsoft.com/office/officeart/2005/8/colors/accent1_2" csCatId="accent1" phldr="1"/>
      <dgm:spPr/>
    </dgm:pt>
    <dgm:pt modelId="{A647DE2A-1491-4F61-A3A7-2D97529433AA}">
      <dgm:prSet phldrT="[Texte]" custT="1"/>
      <dgm:spPr/>
      <dgm:t>
        <a:bodyPr/>
        <a:lstStyle/>
        <a:p>
          <a:r>
            <a:rPr lang="fr-FR" sz="2000" dirty="0" smtClean="0"/>
            <a:t>OBI</a:t>
          </a:r>
          <a:endParaRPr lang="fr-FR" sz="3500" dirty="0"/>
        </a:p>
      </dgm:t>
    </dgm:pt>
    <dgm:pt modelId="{E4BE9193-168B-401E-A36E-D37BC2E376B2}" type="parTrans" cxnId="{8D3389EC-4FF1-454A-B00C-79644FBECEAC}">
      <dgm:prSet/>
      <dgm:spPr/>
      <dgm:t>
        <a:bodyPr/>
        <a:lstStyle/>
        <a:p>
          <a:endParaRPr lang="fr-FR"/>
        </a:p>
      </dgm:t>
    </dgm:pt>
    <dgm:pt modelId="{1245563B-70FB-4527-BFC5-1811DD3503CD}" type="sibTrans" cxnId="{8D3389EC-4FF1-454A-B00C-79644FBECEAC}">
      <dgm:prSet/>
      <dgm:spPr/>
      <dgm:t>
        <a:bodyPr/>
        <a:lstStyle/>
        <a:p>
          <a:endParaRPr lang="fr-FR"/>
        </a:p>
      </dgm:t>
    </dgm:pt>
    <dgm:pt modelId="{616A117A-F5F8-4D85-932A-C4FD03AE6BD4}" type="pres">
      <dgm:prSet presAssocID="{292C7C37-3C33-4C4D-B6F6-B35FE1069B5D}" presName="linearFlow" presStyleCnt="0">
        <dgm:presLayoutVars>
          <dgm:dir/>
          <dgm:resizeHandles val="exact"/>
        </dgm:presLayoutVars>
      </dgm:prSet>
      <dgm:spPr/>
    </dgm:pt>
    <dgm:pt modelId="{DD15791C-0D97-4E07-8FEF-69BC45B405BE}" type="pres">
      <dgm:prSet presAssocID="{A647DE2A-1491-4F61-A3A7-2D97529433AA}" presName="composite" presStyleCnt="0"/>
      <dgm:spPr/>
    </dgm:pt>
    <dgm:pt modelId="{BDA1EE2F-FB31-46B8-AAA1-ACE4EF878EC7}" type="pres">
      <dgm:prSet presAssocID="{A647DE2A-1491-4F61-A3A7-2D97529433AA}" presName="imgShp"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l="-15000" r="-15000"/>
          </a:stretch>
        </a:blipFill>
      </dgm:spPr>
    </dgm:pt>
    <dgm:pt modelId="{7C9B7F5E-F3C0-4447-8089-48CC92100D85}" type="pres">
      <dgm:prSet presAssocID="{A647DE2A-1491-4F61-A3A7-2D97529433AA}" presName="txShp" presStyleLbl="node1" presStyleIdx="0" presStyleCnt="1">
        <dgm:presLayoutVars>
          <dgm:bulletEnabled val="1"/>
        </dgm:presLayoutVars>
      </dgm:prSet>
      <dgm:spPr/>
      <dgm:t>
        <a:bodyPr/>
        <a:lstStyle/>
        <a:p>
          <a:endParaRPr lang="fr-FR"/>
        </a:p>
      </dgm:t>
    </dgm:pt>
  </dgm:ptLst>
  <dgm:cxnLst>
    <dgm:cxn modelId="{619ABBFA-47E6-4E4A-8562-D196CFC44ADE}" type="presOf" srcId="{292C7C37-3C33-4C4D-B6F6-B35FE1069B5D}" destId="{616A117A-F5F8-4D85-932A-C4FD03AE6BD4}" srcOrd="0" destOrd="0" presId="urn:microsoft.com/office/officeart/2005/8/layout/vList3#6"/>
    <dgm:cxn modelId="{C5439849-D734-4E81-800F-A39B2F9916F7}" type="presOf" srcId="{A647DE2A-1491-4F61-A3A7-2D97529433AA}" destId="{7C9B7F5E-F3C0-4447-8089-48CC92100D85}" srcOrd="0" destOrd="0" presId="urn:microsoft.com/office/officeart/2005/8/layout/vList3#6"/>
    <dgm:cxn modelId="{8D3389EC-4FF1-454A-B00C-79644FBECEAC}" srcId="{292C7C37-3C33-4C4D-B6F6-B35FE1069B5D}" destId="{A647DE2A-1491-4F61-A3A7-2D97529433AA}" srcOrd="0" destOrd="0" parTransId="{E4BE9193-168B-401E-A36E-D37BC2E376B2}" sibTransId="{1245563B-70FB-4527-BFC5-1811DD3503CD}"/>
    <dgm:cxn modelId="{1ECF13F4-B3D3-4F05-A054-C58261804284}" type="presParOf" srcId="{616A117A-F5F8-4D85-932A-C4FD03AE6BD4}" destId="{DD15791C-0D97-4E07-8FEF-69BC45B405BE}" srcOrd="0" destOrd="0" presId="urn:microsoft.com/office/officeart/2005/8/layout/vList3#6"/>
    <dgm:cxn modelId="{80DCD9FC-05BD-4E10-9FCF-2B2A1F331A9E}" type="presParOf" srcId="{DD15791C-0D97-4E07-8FEF-69BC45B405BE}" destId="{BDA1EE2F-FB31-46B8-AAA1-ACE4EF878EC7}" srcOrd="0" destOrd="0" presId="urn:microsoft.com/office/officeart/2005/8/layout/vList3#6"/>
    <dgm:cxn modelId="{DE5FBA34-0AAD-44A0-8802-FD718F4AEB13}" type="presParOf" srcId="{DD15791C-0D97-4E07-8FEF-69BC45B405BE}" destId="{7C9B7F5E-F3C0-4447-8089-48CC92100D85}" srcOrd="1" destOrd="0" presId="urn:microsoft.com/office/officeart/2005/8/layout/vList3#6"/>
  </dgm:cxnLst>
  <dgm:bg/>
  <dgm:whole/>
  <dgm:extLst>
    <a:ext uri="http://schemas.microsoft.com/office/drawing/2008/diagram">
      <dsp:dataModelExt xmlns:dsp="http://schemas.microsoft.com/office/drawing/2008/diagram" xmlns="" relId="rId2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84D332F-BDCB-4B7F-B652-CCA5A44CB710}" type="doc">
      <dgm:prSet loTypeId="urn:microsoft.com/office/officeart/2005/8/layout/vList3#7" loCatId="list" qsTypeId="urn:microsoft.com/office/officeart/2005/8/quickstyle/simple3" qsCatId="simple" csTypeId="urn:microsoft.com/office/officeart/2005/8/colors/accent1_2" csCatId="accent1" phldr="1"/>
      <dgm:spPr/>
    </dgm:pt>
    <dgm:pt modelId="{FF522927-72BE-4C67-8E7D-D390480241C7}">
      <dgm:prSet phldrT="[Texte]" custT="1"/>
      <dgm:spPr/>
      <dgm:t>
        <a:bodyPr/>
        <a:lstStyle/>
        <a:p>
          <a:r>
            <a:rPr lang="fr-FR" sz="1600" dirty="0" smtClean="0"/>
            <a:t>Base de données source</a:t>
          </a:r>
          <a:endParaRPr lang="fr-FR" sz="1600" dirty="0"/>
        </a:p>
      </dgm:t>
    </dgm:pt>
    <dgm:pt modelId="{E6CFD764-43ED-4E39-B72F-6F8ED3711024}" type="parTrans" cxnId="{D880E81E-61D7-47BB-9D8B-1B9241C132F9}">
      <dgm:prSet/>
      <dgm:spPr/>
      <dgm:t>
        <a:bodyPr/>
        <a:lstStyle/>
        <a:p>
          <a:endParaRPr lang="fr-FR"/>
        </a:p>
      </dgm:t>
    </dgm:pt>
    <dgm:pt modelId="{EC232D34-41EC-4DE8-BDC6-EB25BD286F1F}" type="sibTrans" cxnId="{D880E81E-61D7-47BB-9D8B-1B9241C132F9}">
      <dgm:prSet/>
      <dgm:spPr/>
      <dgm:t>
        <a:bodyPr/>
        <a:lstStyle/>
        <a:p>
          <a:endParaRPr lang="fr-FR"/>
        </a:p>
      </dgm:t>
    </dgm:pt>
    <dgm:pt modelId="{F006BAAE-329C-4265-9C8A-673F5F20985B}" type="pres">
      <dgm:prSet presAssocID="{A84D332F-BDCB-4B7F-B652-CCA5A44CB710}" presName="linearFlow" presStyleCnt="0">
        <dgm:presLayoutVars>
          <dgm:dir/>
          <dgm:resizeHandles val="exact"/>
        </dgm:presLayoutVars>
      </dgm:prSet>
      <dgm:spPr/>
    </dgm:pt>
    <dgm:pt modelId="{8522BA1D-DFF7-487A-A2EB-720213DBC035}" type="pres">
      <dgm:prSet presAssocID="{FF522927-72BE-4C67-8E7D-D390480241C7}" presName="composite" presStyleCnt="0"/>
      <dgm:spPr/>
    </dgm:pt>
    <dgm:pt modelId="{9E9F5761-B976-4064-89D2-FB81D83932D2}" type="pres">
      <dgm:prSet presAssocID="{FF522927-72BE-4C67-8E7D-D390480241C7}" presName="imgShp"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a:stretch>
        </a:blipFill>
      </dgm:spPr>
    </dgm:pt>
    <dgm:pt modelId="{92FE43AB-E0AA-4DC4-8239-936CED87B553}" type="pres">
      <dgm:prSet presAssocID="{FF522927-72BE-4C67-8E7D-D390480241C7}" presName="txShp" presStyleLbl="node1" presStyleIdx="0" presStyleCnt="1">
        <dgm:presLayoutVars>
          <dgm:bulletEnabled val="1"/>
        </dgm:presLayoutVars>
      </dgm:prSet>
      <dgm:spPr/>
      <dgm:t>
        <a:bodyPr/>
        <a:lstStyle/>
        <a:p>
          <a:endParaRPr lang="fr-FR"/>
        </a:p>
      </dgm:t>
    </dgm:pt>
  </dgm:ptLst>
  <dgm:cxnLst>
    <dgm:cxn modelId="{D880E81E-61D7-47BB-9D8B-1B9241C132F9}" srcId="{A84D332F-BDCB-4B7F-B652-CCA5A44CB710}" destId="{FF522927-72BE-4C67-8E7D-D390480241C7}" srcOrd="0" destOrd="0" parTransId="{E6CFD764-43ED-4E39-B72F-6F8ED3711024}" sibTransId="{EC232D34-41EC-4DE8-BDC6-EB25BD286F1F}"/>
    <dgm:cxn modelId="{1F1B77EB-CA9F-4045-AEA3-0E3020BAEDFE}" type="presOf" srcId="{FF522927-72BE-4C67-8E7D-D390480241C7}" destId="{92FE43AB-E0AA-4DC4-8239-936CED87B553}" srcOrd="0" destOrd="0" presId="urn:microsoft.com/office/officeart/2005/8/layout/vList3#7"/>
    <dgm:cxn modelId="{BD511058-177F-4EB0-9893-786A4798891D}" type="presOf" srcId="{A84D332F-BDCB-4B7F-B652-CCA5A44CB710}" destId="{F006BAAE-329C-4265-9C8A-673F5F20985B}" srcOrd="0" destOrd="0" presId="urn:microsoft.com/office/officeart/2005/8/layout/vList3#7"/>
    <dgm:cxn modelId="{34CC7405-EC07-4429-9A23-5727C5795B17}" type="presParOf" srcId="{F006BAAE-329C-4265-9C8A-673F5F20985B}" destId="{8522BA1D-DFF7-487A-A2EB-720213DBC035}" srcOrd="0" destOrd="0" presId="urn:microsoft.com/office/officeart/2005/8/layout/vList3#7"/>
    <dgm:cxn modelId="{318C8A50-F557-4879-A2AA-4162515DF1EF}" type="presParOf" srcId="{8522BA1D-DFF7-487A-A2EB-720213DBC035}" destId="{9E9F5761-B976-4064-89D2-FB81D83932D2}" srcOrd="0" destOrd="0" presId="urn:microsoft.com/office/officeart/2005/8/layout/vList3#7"/>
    <dgm:cxn modelId="{100DE667-EE07-4F4A-BCE2-D343FE717BA5}" type="presParOf" srcId="{8522BA1D-DFF7-487A-A2EB-720213DBC035}" destId="{92FE43AB-E0AA-4DC4-8239-936CED87B553}" srcOrd="1" destOrd="0" presId="urn:microsoft.com/office/officeart/2005/8/layout/vList3#7"/>
  </dgm:cxnLst>
  <dgm:bg/>
  <dgm:whole/>
  <dgm:extLst>
    <a:ext uri="http://schemas.microsoft.com/office/drawing/2008/diagram">
      <dsp:dataModelExt xmlns:dsp="http://schemas.microsoft.com/office/drawing/2008/diagram" xmlns="" relId="rId32"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649DE7B-44DC-4048-A88F-5266D46A1878}">
      <dsp:nvSpPr>
        <dsp:cNvPr id="0" name=""/>
        <dsp:cNvSpPr/>
      </dsp:nvSpPr>
      <dsp:spPr>
        <a:xfrm>
          <a:off x="1073520" y="1440"/>
          <a:ext cx="2320639" cy="116031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34290" rIns="51435" bIns="34290" numCol="1" spcCol="1270" anchor="ctr" anchorCtr="0">
          <a:noAutofit/>
        </a:bodyPr>
        <a:lstStyle/>
        <a:p>
          <a:pPr lvl="0" algn="ctr" defTabSz="1200150">
            <a:lnSpc>
              <a:spcPct val="90000"/>
            </a:lnSpc>
            <a:spcBef>
              <a:spcPct val="0"/>
            </a:spcBef>
            <a:spcAft>
              <a:spcPct val="35000"/>
            </a:spcAft>
          </a:pPr>
          <a:r>
            <a:rPr lang="fr-FR" sz="2700" kern="1200" dirty="0" smtClean="0"/>
            <a:t>Nouvelles fonctionnalités</a:t>
          </a:r>
          <a:endParaRPr lang="en-US" sz="2700" kern="1200" dirty="0"/>
        </a:p>
      </dsp:txBody>
      <dsp:txXfrm>
        <a:off x="1073520" y="1440"/>
        <a:ext cx="2320639" cy="1160319"/>
      </dsp:txXfrm>
    </dsp:sp>
    <dsp:sp modelId="{40F2CD0F-5A3B-4DDC-BC19-F296475C90A6}">
      <dsp:nvSpPr>
        <dsp:cNvPr id="0" name=""/>
        <dsp:cNvSpPr/>
      </dsp:nvSpPr>
      <dsp:spPr>
        <a:xfrm>
          <a:off x="1305584" y="1161760"/>
          <a:ext cx="232063" cy="870239"/>
        </a:xfrm>
        <a:custGeom>
          <a:avLst/>
          <a:gdLst/>
          <a:ahLst/>
          <a:cxnLst/>
          <a:rect l="0" t="0" r="0" b="0"/>
          <a:pathLst>
            <a:path>
              <a:moveTo>
                <a:pt x="0" y="0"/>
              </a:moveTo>
              <a:lnTo>
                <a:pt x="0" y="870239"/>
              </a:lnTo>
              <a:lnTo>
                <a:pt x="232063" y="87023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760F6F-AFDD-4714-B5C7-192E8CBA077A}">
      <dsp:nvSpPr>
        <dsp:cNvPr id="0" name=""/>
        <dsp:cNvSpPr/>
      </dsp:nvSpPr>
      <dsp:spPr>
        <a:xfrm>
          <a:off x="1537648" y="1451840"/>
          <a:ext cx="1856511" cy="116031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fr-FR" sz="2400" kern="1200" dirty="0" smtClean="0"/>
            <a:t>Matrice de transition</a:t>
          </a:r>
          <a:endParaRPr lang="en-US" sz="2400" kern="1200" dirty="0"/>
        </a:p>
      </dsp:txBody>
      <dsp:txXfrm>
        <a:off x="1537648" y="1451840"/>
        <a:ext cx="1856511" cy="1160319"/>
      </dsp:txXfrm>
    </dsp:sp>
    <dsp:sp modelId="{D8A13EA1-6E9D-4C5E-9C35-3E9C1D00FC7B}">
      <dsp:nvSpPr>
        <dsp:cNvPr id="0" name=""/>
        <dsp:cNvSpPr/>
      </dsp:nvSpPr>
      <dsp:spPr>
        <a:xfrm>
          <a:off x="1305584" y="1161760"/>
          <a:ext cx="232063" cy="2320639"/>
        </a:xfrm>
        <a:custGeom>
          <a:avLst/>
          <a:gdLst/>
          <a:ahLst/>
          <a:cxnLst/>
          <a:rect l="0" t="0" r="0" b="0"/>
          <a:pathLst>
            <a:path>
              <a:moveTo>
                <a:pt x="0" y="0"/>
              </a:moveTo>
              <a:lnTo>
                <a:pt x="0" y="2320639"/>
              </a:lnTo>
              <a:lnTo>
                <a:pt x="232063" y="232063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E00049F-CFA3-4779-94A0-60B8EFCA0C21}">
      <dsp:nvSpPr>
        <dsp:cNvPr id="0" name=""/>
        <dsp:cNvSpPr/>
      </dsp:nvSpPr>
      <dsp:spPr>
        <a:xfrm>
          <a:off x="1537648" y="2902239"/>
          <a:ext cx="1856511" cy="116031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fr-FR" sz="2400" kern="1200" dirty="0" smtClean="0"/>
            <a:t>Paramètres de configuration</a:t>
          </a:r>
          <a:endParaRPr lang="en-US" sz="2400" kern="1200" dirty="0"/>
        </a:p>
      </dsp:txBody>
      <dsp:txXfrm>
        <a:off x="1537648" y="2902239"/>
        <a:ext cx="1856511" cy="1160319"/>
      </dsp:txXfrm>
    </dsp:sp>
    <dsp:sp modelId="{87B650B0-E0CF-4577-A4CD-C030DACFECF0}">
      <dsp:nvSpPr>
        <dsp:cNvPr id="0" name=""/>
        <dsp:cNvSpPr/>
      </dsp:nvSpPr>
      <dsp:spPr>
        <a:xfrm>
          <a:off x="3974319" y="1440"/>
          <a:ext cx="2320639" cy="116031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34290" rIns="51435" bIns="34290" numCol="1" spcCol="1270" anchor="ctr" anchorCtr="0">
          <a:noAutofit/>
        </a:bodyPr>
        <a:lstStyle/>
        <a:p>
          <a:pPr lvl="0" algn="ctr" defTabSz="1200150">
            <a:lnSpc>
              <a:spcPct val="90000"/>
            </a:lnSpc>
            <a:spcBef>
              <a:spcPct val="0"/>
            </a:spcBef>
            <a:spcAft>
              <a:spcPct val="35000"/>
            </a:spcAft>
          </a:pPr>
          <a:r>
            <a:rPr lang="fr-FR" sz="2700" kern="1200" dirty="0" smtClean="0"/>
            <a:t>Qualité et test</a:t>
          </a:r>
          <a:endParaRPr lang="en-US" sz="2700" kern="1200" dirty="0"/>
        </a:p>
      </dsp:txBody>
      <dsp:txXfrm>
        <a:off x="3974319" y="1440"/>
        <a:ext cx="2320639" cy="1160319"/>
      </dsp:txXfrm>
    </dsp:sp>
    <dsp:sp modelId="{F15EA647-32D3-4187-9376-293D9724B847}">
      <dsp:nvSpPr>
        <dsp:cNvPr id="0" name=""/>
        <dsp:cNvSpPr/>
      </dsp:nvSpPr>
      <dsp:spPr>
        <a:xfrm>
          <a:off x="4206383" y="1161760"/>
          <a:ext cx="232063" cy="870239"/>
        </a:xfrm>
        <a:custGeom>
          <a:avLst/>
          <a:gdLst/>
          <a:ahLst/>
          <a:cxnLst/>
          <a:rect l="0" t="0" r="0" b="0"/>
          <a:pathLst>
            <a:path>
              <a:moveTo>
                <a:pt x="0" y="0"/>
              </a:moveTo>
              <a:lnTo>
                <a:pt x="0" y="870239"/>
              </a:lnTo>
              <a:lnTo>
                <a:pt x="232063" y="87023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F9DB07-B659-45B4-8896-F690A5B4D8E9}">
      <dsp:nvSpPr>
        <dsp:cNvPr id="0" name=""/>
        <dsp:cNvSpPr/>
      </dsp:nvSpPr>
      <dsp:spPr>
        <a:xfrm>
          <a:off x="4438447" y="1451840"/>
          <a:ext cx="1856511" cy="116031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fr-FR" sz="2400" kern="1200" dirty="0" smtClean="0"/>
            <a:t>Dette technique</a:t>
          </a:r>
          <a:endParaRPr lang="en-US" sz="2400" kern="1200" dirty="0"/>
        </a:p>
      </dsp:txBody>
      <dsp:txXfrm>
        <a:off x="4438447" y="1451840"/>
        <a:ext cx="1856511" cy="1160319"/>
      </dsp:txXfrm>
    </dsp:sp>
    <dsp:sp modelId="{47C558AA-8DBC-48F3-B120-D8D2049097D8}">
      <dsp:nvSpPr>
        <dsp:cNvPr id="0" name=""/>
        <dsp:cNvSpPr/>
      </dsp:nvSpPr>
      <dsp:spPr>
        <a:xfrm>
          <a:off x="4206383" y="1161760"/>
          <a:ext cx="232063" cy="2320639"/>
        </a:xfrm>
        <a:custGeom>
          <a:avLst/>
          <a:gdLst/>
          <a:ahLst/>
          <a:cxnLst/>
          <a:rect l="0" t="0" r="0" b="0"/>
          <a:pathLst>
            <a:path>
              <a:moveTo>
                <a:pt x="0" y="0"/>
              </a:moveTo>
              <a:lnTo>
                <a:pt x="0" y="2320639"/>
              </a:lnTo>
              <a:lnTo>
                <a:pt x="232063" y="232063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6B2BD89-2A9C-4FAF-A865-11A64DB3D02A}">
      <dsp:nvSpPr>
        <dsp:cNvPr id="0" name=""/>
        <dsp:cNvSpPr/>
      </dsp:nvSpPr>
      <dsp:spPr>
        <a:xfrm>
          <a:off x="4438447" y="2902239"/>
          <a:ext cx="1856511" cy="116031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fr-FR" sz="2400" kern="1200" dirty="0" smtClean="0"/>
            <a:t>Tests Unitaires</a:t>
          </a:r>
          <a:endParaRPr lang="en-US" sz="2400" kern="1200" dirty="0"/>
        </a:p>
      </dsp:txBody>
      <dsp:txXfrm>
        <a:off x="4438447" y="2902239"/>
        <a:ext cx="1856511" cy="1160319"/>
      </dsp:txXfrm>
    </dsp:sp>
  </dsp:spTree>
</dsp:drawing>
</file>

<file path=ppt/diagrams/drawing1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F278C20-6D34-4A5F-BB89-BC3EA131FD56}">
      <dsp:nvSpPr>
        <dsp:cNvPr id="0" name=""/>
        <dsp:cNvSpPr/>
      </dsp:nvSpPr>
      <dsp:spPr>
        <a:xfrm rot="10800000">
          <a:off x="529504" y="298704"/>
          <a:ext cx="1401473" cy="706005"/>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1329" tIns="64770" rIns="120904" bIns="64770" numCol="1" spcCol="1270" anchor="ctr" anchorCtr="0">
          <a:noAutofit/>
        </a:bodyPr>
        <a:lstStyle/>
        <a:p>
          <a:pPr lvl="0" algn="ctr" defTabSz="755650">
            <a:lnSpc>
              <a:spcPct val="90000"/>
            </a:lnSpc>
            <a:spcBef>
              <a:spcPct val="0"/>
            </a:spcBef>
            <a:spcAft>
              <a:spcPct val="35000"/>
            </a:spcAft>
          </a:pPr>
          <a:r>
            <a:rPr lang="fr-FR" sz="1700" kern="1200" dirty="0" smtClean="0"/>
            <a:t>Tableaux de bord</a:t>
          </a:r>
          <a:endParaRPr lang="fr-FR" sz="1700" kern="1200" dirty="0"/>
        </a:p>
      </dsp:txBody>
      <dsp:txXfrm rot="10800000">
        <a:off x="529504" y="298704"/>
        <a:ext cx="1401473" cy="706005"/>
      </dsp:txXfrm>
    </dsp:sp>
    <dsp:sp modelId="{E32877A1-F81F-4773-8879-0B41CDB7509A}">
      <dsp:nvSpPr>
        <dsp:cNvPr id="0" name=""/>
        <dsp:cNvSpPr/>
      </dsp:nvSpPr>
      <dsp:spPr>
        <a:xfrm>
          <a:off x="176501" y="298704"/>
          <a:ext cx="706005" cy="706005"/>
        </a:xfrm>
        <a:prstGeom prst="ellipse">
          <a:avLst/>
        </a:prstGeom>
        <a:blipFill>
          <a:blip xmlns:r="http://schemas.openxmlformats.org/officeDocument/2006/relationships" r:embed="rId1">
            <a:extLst>
              <a:ext uri="{28A0092B-C50C-407E-A947-70E740481C1C}">
                <a14:useLocalDpi xmlns:a14="http://schemas.microsoft.com/office/drawing/2010/main" xmlns="" val="0"/>
              </a:ext>
            </a:extLst>
          </a:blip>
          <a:srcRect/>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drawing1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ABC6FEF-AEEF-4F28-802E-07C6FAACE437}">
      <dsp:nvSpPr>
        <dsp:cNvPr id="0" name=""/>
        <dsp:cNvSpPr/>
      </dsp:nvSpPr>
      <dsp:spPr>
        <a:xfrm rot="10800000">
          <a:off x="470120" y="398277"/>
          <a:ext cx="1244299" cy="626827"/>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6414" tIns="95250" rIns="177800" bIns="95250" numCol="1" spcCol="1270" anchor="ctr" anchorCtr="0">
          <a:noAutofit/>
        </a:bodyPr>
        <a:lstStyle/>
        <a:p>
          <a:pPr lvl="0" algn="ctr" defTabSz="1111250">
            <a:lnSpc>
              <a:spcPct val="90000"/>
            </a:lnSpc>
            <a:spcBef>
              <a:spcPct val="0"/>
            </a:spcBef>
            <a:spcAft>
              <a:spcPct val="35000"/>
            </a:spcAft>
          </a:pPr>
          <a:r>
            <a:rPr lang="fr-FR" sz="2500" kern="1200" dirty="0" err="1" smtClean="0"/>
            <a:t>Alert</a:t>
          </a:r>
          <a:endParaRPr lang="fr-FR" sz="2500" kern="1200" dirty="0"/>
        </a:p>
      </dsp:txBody>
      <dsp:txXfrm rot="10800000">
        <a:off x="470120" y="398277"/>
        <a:ext cx="1244299" cy="626827"/>
      </dsp:txXfrm>
    </dsp:sp>
    <dsp:sp modelId="{A0E260BE-270F-4F64-9132-B58EF71EEED1}">
      <dsp:nvSpPr>
        <dsp:cNvPr id="0" name=""/>
        <dsp:cNvSpPr/>
      </dsp:nvSpPr>
      <dsp:spPr>
        <a:xfrm>
          <a:off x="156706" y="398277"/>
          <a:ext cx="626827" cy="626827"/>
        </a:xfrm>
        <a:prstGeom prst="ellipse">
          <a:avLst/>
        </a:prstGeom>
        <a:blipFill>
          <a:blip xmlns:r="http://schemas.openxmlformats.org/officeDocument/2006/relationships" r:embed="rId1">
            <a:extLst>
              <a:ext uri="{28A0092B-C50C-407E-A947-70E740481C1C}">
                <a14:useLocalDpi xmlns:a14="http://schemas.microsoft.com/office/drawing/2010/main" xmlns="" val="0"/>
              </a:ext>
            </a:extLst>
          </a:blip>
          <a:srcRect/>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drawing1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4767366-0E4C-4A02-A2A0-1F6120E2A11F}">
      <dsp:nvSpPr>
        <dsp:cNvPr id="0" name=""/>
        <dsp:cNvSpPr/>
      </dsp:nvSpPr>
      <dsp:spPr>
        <a:xfrm rot="10800000">
          <a:off x="333798" y="366636"/>
          <a:ext cx="1354939" cy="602478"/>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5676" tIns="68580" rIns="128016" bIns="68580" numCol="1" spcCol="1270" anchor="ctr" anchorCtr="0">
          <a:noAutofit/>
        </a:bodyPr>
        <a:lstStyle/>
        <a:p>
          <a:pPr lvl="0" algn="ctr" defTabSz="800100">
            <a:lnSpc>
              <a:spcPct val="90000"/>
            </a:lnSpc>
            <a:spcBef>
              <a:spcPct val="0"/>
            </a:spcBef>
            <a:spcAft>
              <a:spcPct val="35000"/>
            </a:spcAft>
          </a:pPr>
          <a:r>
            <a:rPr lang="fr-FR" sz="1800" kern="1200" dirty="0" smtClean="0"/>
            <a:t>Mobile</a:t>
          </a:r>
          <a:endParaRPr lang="fr-FR" sz="1600" kern="1200" dirty="0"/>
        </a:p>
      </dsp:txBody>
      <dsp:txXfrm rot="10800000">
        <a:off x="333798" y="366636"/>
        <a:ext cx="1354939" cy="602478"/>
      </dsp:txXfrm>
    </dsp:sp>
    <dsp:sp modelId="{5073C4D9-96A8-4404-BB0E-54E8338DA32E}">
      <dsp:nvSpPr>
        <dsp:cNvPr id="0" name=""/>
        <dsp:cNvSpPr/>
      </dsp:nvSpPr>
      <dsp:spPr>
        <a:xfrm>
          <a:off x="111462" y="366636"/>
          <a:ext cx="602478" cy="602478"/>
        </a:xfrm>
        <a:prstGeom prst="ellipse">
          <a:avLst/>
        </a:prstGeom>
        <a:blipFill>
          <a:blip xmlns:r="http://schemas.openxmlformats.org/officeDocument/2006/relationships" r:embed="rId1">
            <a:extLst>
              <a:ext uri="{28A0092B-C50C-407E-A947-70E740481C1C}">
                <a14:useLocalDpi xmlns:a14="http://schemas.microsoft.com/office/drawing/2010/main" xmlns="" val="0"/>
              </a:ext>
            </a:extLst>
          </a:blip>
          <a:srcRect/>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drawing1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94EFE28-B250-42FB-8F91-F95CC59A1BEA}">
      <dsp:nvSpPr>
        <dsp:cNvPr id="0" name=""/>
        <dsp:cNvSpPr/>
      </dsp:nvSpPr>
      <dsp:spPr>
        <a:xfrm rot="10800000">
          <a:off x="474580" y="367688"/>
          <a:ext cx="1256104" cy="632774"/>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9036" tIns="76200" rIns="142240" bIns="76200" numCol="1" spcCol="1270" anchor="ctr" anchorCtr="0">
          <a:noAutofit/>
        </a:bodyPr>
        <a:lstStyle/>
        <a:p>
          <a:pPr lvl="0" algn="ctr" defTabSz="889000">
            <a:lnSpc>
              <a:spcPct val="90000"/>
            </a:lnSpc>
            <a:spcBef>
              <a:spcPct val="0"/>
            </a:spcBef>
            <a:spcAft>
              <a:spcPct val="35000"/>
            </a:spcAft>
          </a:pPr>
          <a:r>
            <a:rPr lang="fr-FR" sz="2000" kern="1200" dirty="0" smtClean="0"/>
            <a:t>Web</a:t>
          </a:r>
          <a:endParaRPr lang="fr-FR" sz="2000" kern="1200" dirty="0"/>
        </a:p>
      </dsp:txBody>
      <dsp:txXfrm rot="10800000">
        <a:off x="474580" y="367688"/>
        <a:ext cx="1256104" cy="632774"/>
      </dsp:txXfrm>
    </dsp:sp>
    <dsp:sp modelId="{4C01E7EE-30F9-4418-961C-6B3E6CD150AA}">
      <dsp:nvSpPr>
        <dsp:cNvPr id="0" name=""/>
        <dsp:cNvSpPr/>
      </dsp:nvSpPr>
      <dsp:spPr>
        <a:xfrm>
          <a:off x="158193" y="367688"/>
          <a:ext cx="632774" cy="632774"/>
        </a:xfrm>
        <a:prstGeom prst="ellipse">
          <a:avLst/>
        </a:prstGeom>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l="-15000" r="-15000"/>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drawing1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D0E15D0-3E8F-4EBC-887C-31481402E928}">
      <dsp:nvSpPr>
        <dsp:cNvPr id="0" name=""/>
        <dsp:cNvSpPr/>
      </dsp:nvSpPr>
      <dsp:spPr>
        <a:xfrm rot="10800000">
          <a:off x="537126" y="202682"/>
          <a:ext cx="1421647" cy="716168"/>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5810" tIns="76200" rIns="142240" bIns="76200" numCol="1" spcCol="1270" anchor="ctr" anchorCtr="0">
          <a:noAutofit/>
        </a:bodyPr>
        <a:lstStyle/>
        <a:p>
          <a:pPr lvl="0" algn="ctr" defTabSz="889000">
            <a:lnSpc>
              <a:spcPct val="90000"/>
            </a:lnSpc>
            <a:spcBef>
              <a:spcPct val="0"/>
            </a:spcBef>
            <a:spcAft>
              <a:spcPct val="35000"/>
            </a:spcAft>
          </a:pPr>
          <a:r>
            <a:rPr lang="fr-FR" sz="2000" kern="1200" dirty="0" smtClean="0"/>
            <a:t>ODI</a:t>
          </a:r>
          <a:endParaRPr lang="fr-FR" sz="2500" kern="1200" dirty="0"/>
        </a:p>
      </dsp:txBody>
      <dsp:txXfrm rot="10800000">
        <a:off x="537126" y="202682"/>
        <a:ext cx="1421647" cy="716168"/>
      </dsp:txXfrm>
    </dsp:sp>
    <dsp:sp modelId="{A6B65F83-8BAE-4BA2-9F5D-18B24F4AAD20}">
      <dsp:nvSpPr>
        <dsp:cNvPr id="0" name=""/>
        <dsp:cNvSpPr/>
      </dsp:nvSpPr>
      <dsp:spPr>
        <a:xfrm>
          <a:off x="179042" y="202682"/>
          <a:ext cx="716168" cy="716168"/>
        </a:xfrm>
        <a:prstGeom prst="ellipse">
          <a:avLst/>
        </a:prstGeom>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l="-38000" r="-38000"/>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drawing1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1ADB2BC-00D3-48EF-959F-96CEBD317702}">
      <dsp:nvSpPr>
        <dsp:cNvPr id="0" name=""/>
        <dsp:cNvSpPr/>
      </dsp:nvSpPr>
      <dsp:spPr>
        <a:xfrm rot="10800000">
          <a:off x="292005" y="46317"/>
          <a:ext cx="2130664" cy="843469"/>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71947" tIns="68580" rIns="128016" bIns="68580" numCol="1" spcCol="1270" anchor="ctr" anchorCtr="0">
          <a:noAutofit/>
        </a:bodyPr>
        <a:lstStyle/>
        <a:p>
          <a:pPr lvl="0" algn="ctr" defTabSz="800100">
            <a:lnSpc>
              <a:spcPct val="90000"/>
            </a:lnSpc>
            <a:spcBef>
              <a:spcPct val="0"/>
            </a:spcBef>
            <a:spcAft>
              <a:spcPct val="35000"/>
            </a:spcAft>
          </a:pPr>
          <a:r>
            <a:rPr lang="fr-FR" sz="1800" b="0" kern="1200" dirty="0" smtClean="0"/>
            <a:t>Administration BI</a:t>
          </a:r>
          <a:endParaRPr lang="fr-FR" sz="1800" b="0" kern="1200" dirty="0"/>
        </a:p>
      </dsp:txBody>
      <dsp:txXfrm rot="10800000">
        <a:off x="292005" y="46317"/>
        <a:ext cx="2130664" cy="843469"/>
      </dsp:txXfrm>
    </dsp:sp>
    <dsp:sp modelId="{171FC938-3039-46D7-9DA7-B9231FB220D6}">
      <dsp:nvSpPr>
        <dsp:cNvPr id="0" name=""/>
        <dsp:cNvSpPr/>
      </dsp:nvSpPr>
      <dsp:spPr>
        <a:xfrm>
          <a:off x="97610" y="46317"/>
          <a:ext cx="843469" cy="843469"/>
        </a:xfrm>
        <a:prstGeom prst="ellipse">
          <a:avLst/>
        </a:prstGeom>
        <a:blipFill>
          <a:blip xmlns:r="http://schemas.openxmlformats.org/officeDocument/2006/relationships" r:embed="rId1">
            <a:extLst>
              <a:ext uri="{28A0092B-C50C-407E-A947-70E740481C1C}">
                <a14:useLocalDpi xmlns:a14="http://schemas.microsoft.com/office/drawing/2010/main" xmlns="" val="0"/>
              </a:ext>
            </a:extLst>
          </a:blip>
          <a:srcRect/>
          <a:stretch>
            <a:fillRect t="-1000" b="-1000"/>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drawing1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C9B7F5E-F3C0-4447-8089-48CC92100D85}">
      <dsp:nvSpPr>
        <dsp:cNvPr id="0" name=""/>
        <dsp:cNvSpPr/>
      </dsp:nvSpPr>
      <dsp:spPr>
        <a:xfrm rot="10800000">
          <a:off x="578944" y="262108"/>
          <a:ext cx="1532330" cy="771925"/>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40398" tIns="76200" rIns="142240" bIns="76200" numCol="1" spcCol="1270" anchor="ctr" anchorCtr="0">
          <a:noAutofit/>
        </a:bodyPr>
        <a:lstStyle/>
        <a:p>
          <a:pPr lvl="0" algn="ctr" defTabSz="889000">
            <a:lnSpc>
              <a:spcPct val="90000"/>
            </a:lnSpc>
            <a:spcBef>
              <a:spcPct val="0"/>
            </a:spcBef>
            <a:spcAft>
              <a:spcPct val="35000"/>
            </a:spcAft>
          </a:pPr>
          <a:r>
            <a:rPr lang="fr-FR" sz="2000" kern="1200" dirty="0" smtClean="0"/>
            <a:t>OBI</a:t>
          </a:r>
          <a:endParaRPr lang="fr-FR" sz="3500" kern="1200" dirty="0"/>
        </a:p>
      </dsp:txBody>
      <dsp:txXfrm rot="10800000">
        <a:off x="578944" y="262108"/>
        <a:ext cx="1532330" cy="771925"/>
      </dsp:txXfrm>
    </dsp:sp>
    <dsp:sp modelId="{BDA1EE2F-FB31-46B8-AAA1-ACE4EF878EC7}">
      <dsp:nvSpPr>
        <dsp:cNvPr id="0" name=""/>
        <dsp:cNvSpPr/>
      </dsp:nvSpPr>
      <dsp:spPr>
        <a:xfrm>
          <a:off x="192981" y="262108"/>
          <a:ext cx="771925" cy="771925"/>
        </a:xfrm>
        <a:prstGeom prst="ellipse">
          <a:avLst/>
        </a:prstGeom>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l="-15000" r="-15000"/>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drawing1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2FE43AB-E0AA-4DC4-8239-936CED87B553}">
      <dsp:nvSpPr>
        <dsp:cNvPr id="0" name=""/>
        <dsp:cNvSpPr/>
      </dsp:nvSpPr>
      <dsp:spPr>
        <a:xfrm rot="10800000">
          <a:off x="529687" y="691221"/>
          <a:ext cx="1402414" cy="705789"/>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1234" tIns="60960" rIns="113792" bIns="60960" numCol="1" spcCol="1270" anchor="ctr" anchorCtr="0">
          <a:noAutofit/>
        </a:bodyPr>
        <a:lstStyle/>
        <a:p>
          <a:pPr lvl="0" algn="ctr" defTabSz="711200">
            <a:lnSpc>
              <a:spcPct val="90000"/>
            </a:lnSpc>
            <a:spcBef>
              <a:spcPct val="0"/>
            </a:spcBef>
            <a:spcAft>
              <a:spcPct val="35000"/>
            </a:spcAft>
          </a:pPr>
          <a:r>
            <a:rPr lang="fr-FR" sz="1600" kern="1200" dirty="0" smtClean="0"/>
            <a:t>Base de données source</a:t>
          </a:r>
          <a:endParaRPr lang="fr-FR" sz="1600" kern="1200" dirty="0"/>
        </a:p>
      </dsp:txBody>
      <dsp:txXfrm rot="10800000">
        <a:off x="529687" y="691221"/>
        <a:ext cx="1402414" cy="705789"/>
      </dsp:txXfrm>
    </dsp:sp>
    <dsp:sp modelId="{9E9F5761-B976-4064-89D2-FB81D83932D2}">
      <dsp:nvSpPr>
        <dsp:cNvPr id="0" name=""/>
        <dsp:cNvSpPr/>
      </dsp:nvSpPr>
      <dsp:spPr>
        <a:xfrm>
          <a:off x="176792" y="691221"/>
          <a:ext cx="705789" cy="705789"/>
        </a:xfrm>
        <a:prstGeom prst="ellipse">
          <a:avLst/>
        </a:prstGeom>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drawing1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F278C20-6D34-4A5F-BB89-BC3EA131FD56}">
      <dsp:nvSpPr>
        <dsp:cNvPr id="0" name=""/>
        <dsp:cNvSpPr/>
      </dsp:nvSpPr>
      <dsp:spPr>
        <a:xfrm rot="10800000">
          <a:off x="529504" y="298704"/>
          <a:ext cx="1401473" cy="706005"/>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1329" tIns="64770" rIns="120904" bIns="64770" numCol="1" spcCol="1270" anchor="ctr" anchorCtr="0">
          <a:noAutofit/>
        </a:bodyPr>
        <a:lstStyle/>
        <a:p>
          <a:pPr lvl="0" algn="ctr" defTabSz="755650">
            <a:lnSpc>
              <a:spcPct val="90000"/>
            </a:lnSpc>
            <a:spcBef>
              <a:spcPct val="0"/>
            </a:spcBef>
            <a:spcAft>
              <a:spcPct val="35000"/>
            </a:spcAft>
          </a:pPr>
          <a:r>
            <a:rPr lang="fr-FR" sz="1700" kern="1200" dirty="0" smtClean="0"/>
            <a:t>Tableaux de bord</a:t>
          </a:r>
          <a:endParaRPr lang="fr-FR" sz="1700" kern="1200" dirty="0"/>
        </a:p>
      </dsp:txBody>
      <dsp:txXfrm rot="10800000">
        <a:off x="529504" y="298704"/>
        <a:ext cx="1401473" cy="706005"/>
      </dsp:txXfrm>
    </dsp:sp>
    <dsp:sp modelId="{E32877A1-F81F-4773-8879-0B41CDB7509A}">
      <dsp:nvSpPr>
        <dsp:cNvPr id="0" name=""/>
        <dsp:cNvSpPr/>
      </dsp:nvSpPr>
      <dsp:spPr>
        <a:xfrm>
          <a:off x="176501" y="298704"/>
          <a:ext cx="706005" cy="706005"/>
        </a:xfrm>
        <a:prstGeom prst="ellipse">
          <a:avLst/>
        </a:prstGeom>
        <a:blipFill>
          <a:blip xmlns:r="http://schemas.openxmlformats.org/officeDocument/2006/relationships" r:embed="rId1">
            <a:extLst>
              <a:ext uri="{28A0092B-C50C-407E-A947-70E740481C1C}">
                <a14:useLocalDpi xmlns:a14="http://schemas.microsoft.com/office/drawing/2010/main" xmlns="" val="0"/>
              </a:ext>
            </a:extLst>
          </a:blip>
          <a:srcRect/>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drawing1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ABC6FEF-AEEF-4F28-802E-07C6FAACE437}">
      <dsp:nvSpPr>
        <dsp:cNvPr id="0" name=""/>
        <dsp:cNvSpPr/>
      </dsp:nvSpPr>
      <dsp:spPr>
        <a:xfrm rot="10800000">
          <a:off x="470120" y="398277"/>
          <a:ext cx="1244299" cy="626827"/>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6414" tIns="95250" rIns="177800" bIns="95250" numCol="1" spcCol="1270" anchor="ctr" anchorCtr="0">
          <a:noAutofit/>
        </a:bodyPr>
        <a:lstStyle/>
        <a:p>
          <a:pPr lvl="0" algn="ctr" defTabSz="1111250">
            <a:lnSpc>
              <a:spcPct val="90000"/>
            </a:lnSpc>
            <a:spcBef>
              <a:spcPct val="0"/>
            </a:spcBef>
            <a:spcAft>
              <a:spcPct val="35000"/>
            </a:spcAft>
          </a:pPr>
          <a:r>
            <a:rPr lang="fr-FR" sz="2500" kern="1200" dirty="0" err="1" smtClean="0"/>
            <a:t>Alert</a:t>
          </a:r>
          <a:endParaRPr lang="fr-FR" sz="2500" kern="1200" dirty="0"/>
        </a:p>
      </dsp:txBody>
      <dsp:txXfrm rot="10800000">
        <a:off x="470120" y="398277"/>
        <a:ext cx="1244299" cy="626827"/>
      </dsp:txXfrm>
    </dsp:sp>
    <dsp:sp modelId="{A0E260BE-270F-4F64-9132-B58EF71EEED1}">
      <dsp:nvSpPr>
        <dsp:cNvPr id="0" name=""/>
        <dsp:cNvSpPr/>
      </dsp:nvSpPr>
      <dsp:spPr>
        <a:xfrm>
          <a:off x="156706" y="398277"/>
          <a:ext cx="626827" cy="626827"/>
        </a:xfrm>
        <a:prstGeom prst="ellipse">
          <a:avLst/>
        </a:prstGeom>
        <a:blipFill>
          <a:blip xmlns:r="http://schemas.openxmlformats.org/officeDocument/2006/relationships" r:embed="rId1">
            <a:extLst>
              <a:ext uri="{28A0092B-C50C-407E-A947-70E740481C1C}">
                <a14:useLocalDpi xmlns:a14="http://schemas.microsoft.com/office/drawing/2010/main" xmlns="" val="0"/>
              </a:ext>
            </a:extLst>
          </a:blip>
          <a:srcRect/>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8078D5E-18D9-4157-B0F7-F7FBD700E7E0}">
      <dsp:nvSpPr>
        <dsp:cNvPr id="0" name=""/>
        <dsp:cNvSpPr/>
      </dsp:nvSpPr>
      <dsp:spPr>
        <a:xfrm rot="10800000">
          <a:off x="1299129" y="2293"/>
          <a:ext cx="4564841" cy="597352"/>
        </a:xfrm>
        <a:prstGeom prst="homePlate">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63416" tIns="83820" rIns="156464" bIns="83820" numCol="1" spcCol="1270" anchor="ctr" anchorCtr="0">
          <a:noAutofit/>
        </a:bodyPr>
        <a:lstStyle/>
        <a:p>
          <a:pPr lvl="0" algn="ctr" defTabSz="977900">
            <a:lnSpc>
              <a:spcPct val="90000"/>
            </a:lnSpc>
            <a:spcBef>
              <a:spcPct val="0"/>
            </a:spcBef>
            <a:spcAft>
              <a:spcPct val="35000"/>
            </a:spcAft>
          </a:pPr>
          <a:r>
            <a:rPr lang="fr-FR" sz="2200" kern="1200" dirty="0" smtClean="0"/>
            <a:t>Elaboration des indicateurs</a:t>
          </a:r>
        </a:p>
        <a:p>
          <a:pPr lvl="0" algn="ctr" defTabSz="977900">
            <a:lnSpc>
              <a:spcPct val="90000"/>
            </a:lnSpc>
            <a:spcBef>
              <a:spcPct val="0"/>
            </a:spcBef>
            <a:spcAft>
              <a:spcPct val="35000"/>
            </a:spcAft>
          </a:pPr>
          <a:endParaRPr lang="fr-FR" sz="1300" kern="1200" dirty="0"/>
        </a:p>
      </dsp:txBody>
      <dsp:txXfrm rot="10800000">
        <a:off x="1299129" y="2293"/>
        <a:ext cx="4564841" cy="597352"/>
      </dsp:txXfrm>
    </dsp:sp>
    <dsp:sp modelId="{E8C2E04F-5655-4176-B376-FA335520DAE8}">
      <dsp:nvSpPr>
        <dsp:cNvPr id="0" name=""/>
        <dsp:cNvSpPr/>
      </dsp:nvSpPr>
      <dsp:spPr>
        <a:xfrm>
          <a:off x="1000452" y="2293"/>
          <a:ext cx="597352" cy="597352"/>
        </a:xfrm>
        <a:prstGeom prst="ellipse">
          <a:avLst/>
        </a:prstGeom>
        <a:solidFill>
          <a:schemeClr val="accent1">
            <a:tint val="50000"/>
            <a:hueOff val="0"/>
            <a:satOff val="0"/>
            <a:lumOff val="0"/>
            <a:alphaOff val="0"/>
          </a:schemeClr>
        </a:solidFill>
        <a:ln>
          <a:noFill/>
        </a:ln>
        <a:effectLst/>
        <a:sp3d z="5715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A48C4E3F-37E6-411A-B652-A46BEA379499}">
      <dsp:nvSpPr>
        <dsp:cNvPr id="0" name=""/>
        <dsp:cNvSpPr/>
      </dsp:nvSpPr>
      <dsp:spPr>
        <a:xfrm rot="10800000">
          <a:off x="1299129" y="777960"/>
          <a:ext cx="4564841" cy="597352"/>
        </a:xfrm>
        <a:prstGeom prst="homePlate">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63416" tIns="83820" rIns="156464" bIns="83820" numCol="1" spcCol="1270" anchor="ctr" anchorCtr="0">
          <a:noAutofit/>
        </a:bodyPr>
        <a:lstStyle/>
        <a:p>
          <a:pPr lvl="0" algn="ctr" defTabSz="977900" rtl="0">
            <a:lnSpc>
              <a:spcPct val="90000"/>
            </a:lnSpc>
            <a:spcBef>
              <a:spcPct val="0"/>
            </a:spcBef>
            <a:spcAft>
              <a:spcPct val="35000"/>
            </a:spcAft>
          </a:pPr>
          <a:r>
            <a:rPr lang="fr-FR" sz="2200" kern="1200" dirty="0" smtClean="0"/>
            <a:t>Création des </a:t>
          </a:r>
          <a:r>
            <a:rPr lang="fr-FR" sz="2200" kern="1200" dirty="0" err="1" smtClean="0"/>
            <a:t>datamarts</a:t>
          </a:r>
          <a:endParaRPr lang="fr-FR" sz="2200" kern="1200" dirty="0"/>
        </a:p>
      </dsp:txBody>
      <dsp:txXfrm rot="10800000">
        <a:off x="1299129" y="777960"/>
        <a:ext cx="4564841" cy="597352"/>
      </dsp:txXfrm>
    </dsp:sp>
    <dsp:sp modelId="{3ABEE852-400D-4DC2-B02F-FAF4E0B2F716}">
      <dsp:nvSpPr>
        <dsp:cNvPr id="0" name=""/>
        <dsp:cNvSpPr/>
      </dsp:nvSpPr>
      <dsp:spPr>
        <a:xfrm>
          <a:off x="1000452" y="777960"/>
          <a:ext cx="597352" cy="597352"/>
        </a:xfrm>
        <a:prstGeom prst="ellipse">
          <a:avLst/>
        </a:prstGeom>
        <a:solidFill>
          <a:schemeClr val="accent1">
            <a:tint val="50000"/>
            <a:hueOff val="0"/>
            <a:satOff val="0"/>
            <a:lumOff val="0"/>
            <a:alphaOff val="0"/>
          </a:schemeClr>
        </a:solidFill>
        <a:ln>
          <a:noFill/>
        </a:ln>
        <a:effectLst/>
        <a:sp3d z="5715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C8E724EF-DF27-46D6-8439-5419C2D23D13}">
      <dsp:nvSpPr>
        <dsp:cNvPr id="0" name=""/>
        <dsp:cNvSpPr/>
      </dsp:nvSpPr>
      <dsp:spPr>
        <a:xfrm rot="10800000">
          <a:off x="1299129" y="1553626"/>
          <a:ext cx="4564841" cy="597352"/>
        </a:xfrm>
        <a:prstGeom prst="homePlate">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63416" tIns="87630" rIns="163576" bIns="87630" numCol="1" spcCol="1270" anchor="ctr" anchorCtr="0">
          <a:noAutofit/>
        </a:bodyPr>
        <a:lstStyle/>
        <a:p>
          <a:pPr lvl="0" algn="ctr" defTabSz="1022350" rtl="0">
            <a:lnSpc>
              <a:spcPct val="90000"/>
            </a:lnSpc>
            <a:spcBef>
              <a:spcPct val="0"/>
            </a:spcBef>
            <a:spcAft>
              <a:spcPct val="35000"/>
            </a:spcAft>
          </a:pPr>
          <a:r>
            <a:rPr lang="fr-FR" sz="2300" kern="1200" dirty="0" smtClean="0"/>
            <a:t>Chargement des données</a:t>
          </a:r>
          <a:endParaRPr lang="fr-FR" sz="2300" kern="1200" dirty="0"/>
        </a:p>
      </dsp:txBody>
      <dsp:txXfrm rot="10800000">
        <a:off x="1299129" y="1553626"/>
        <a:ext cx="4564841" cy="597352"/>
      </dsp:txXfrm>
    </dsp:sp>
    <dsp:sp modelId="{AB43F16B-51DA-4AF1-9352-A7F99C81692E}">
      <dsp:nvSpPr>
        <dsp:cNvPr id="0" name=""/>
        <dsp:cNvSpPr/>
      </dsp:nvSpPr>
      <dsp:spPr>
        <a:xfrm>
          <a:off x="1000452" y="1553626"/>
          <a:ext cx="597352" cy="597352"/>
        </a:xfrm>
        <a:prstGeom prst="ellipse">
          <a:avLst/>
        </a:prstGeom>
        <a:solidFill>
          <a:schemeClr val="accent1">
            <a:tint val="50000"/>
            <a:hueOff val="0"/>
            <a:satOff val="0"/>
            <a:lumOff val="0"/>
            <a:alphaOff val="0"/>
          </a:schemeClr>
        </a:solidFill>
        <a:ln>
          <a:noFill/>
        </a:ln>
        <a:effectLst/>
        <a:sp3d z="5715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09560866-DDD8-4D65-843B-877888A4AA9A}">
      <dsp:nvSpPr>
        <dsp:cNvPr id="0" name=""/>
        <dsp:cNvSpPr/>
      </dsp:nvSpPr>
      <dsp:spPr>
        <a:xfrm rot="10800000">
          <a:off x="1299129" y="2329293"/>
          <a:ext cx="4564841" cy="597352"/>
        </a:xfrm>
        <a:prstGeom prst="homePlate">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63416" tIns="87630" rIns="163576" bIns="87630" numCol="1" spcCol="1270" anchor="ctr" anchorCtr="0">
          <a:noAutofit/>
        </a:bodyPr>
        <a:lstStyle/>
        <a:p>
          <a:pPr lvl="0" algn="ctr" defTabSz="1022350">
            <a:lnSpc>
              <a:spcPct val="90000"/>
            </a:lnSpc>
            <a:spcBef>
              <a:spcPct val="0"/>
            </a:spcBef>
            <a:spcAft>
              <a:spcPct val="35000"/>
            </a:spcAft>
          </a:pPr>
          <a:r>
            <a:rPr lang="fr-FR" sz="2300" kern="1200" dirty="0" smtClean="0"/>
            <a:t>Restitution des données</a:t>
          </a:r>
          <a:endParaRPr lang="fr-FR" sz="2300" kern="1200" dirty="0"/>
        </a:p>
      </dsp:txBody>
      <dsp:txXfrm rot="10800000">
        <a:off x="1299129" y="2329293"/>
        <a:ext cx="4564841" cy="597352"/>
      </dsp:txXfrm>
    </dsp:sp>
    <dsp:sp modelId="{94E2B383-C407-492F-8ED6-F6DFA78B21EE}">
      <dsp:nvSpPr>
        <dsp:cNvPr id="0" name=""/>
        <dsp:cNvSpPr/>
      </dsp:nvSpPr>
      <dsp:spPr>
        <a:xfrm>
          <a:off x="1000452" y="2329293"/>
          <a:ext cx="597352" cy="597352"/>
        </a:xfrm>
        <a:prstGeom prst="ellipse">
          <a:avLst/>
        </a:prstGeom>
        <a:solidFill>
          <a:schemeClr val="accent1">
            <a:tint val="50000"/>
            <a:hueOff val="0"/>
            <a:satOff val="0"/>
            <a:lumOff val="0"/>
            <a:alphaOff val="0"/>
          </a:schemeClr>
        </a:solidFill>
        <a:ln>
          <a:noFill/>
        </a:ln>
        <a:effectLst/>
        <a:sp3d z="5715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800A2105-D0E8-4C52-8351-938C8190697F}">
      <dsp:nvSpPr>
        <dsp:cNvPr id="0" name=""/>
        <dsp:cNvSpPr/>
      </dsp:nvSpPr>
      <dsp:spPr>
        <a:xfrm rot="10800000">
          <a:off x="1299129" y="3104959"/>
          <a:ext cx="4564841" cy="597352"/>
        </a:xfrm>
        <a:prstGeom prst="homePlate">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63416" tIns="87630" rIns="163576" bIns="87630" numCol="1" spcCol="1270" anchor="ctr" anchorCtr="0">
          <a:noAutofit/>
        </a:bodyPr>
        <a:lstStyle/>
        <a:p>
          <a:pPr lvl="0" algn="ctr" defTabSz="1022350">
            <a:lnSpc>
              <a:spcPct val="90000"/>
            </a:lnSpc>
            <a:spcBef>
              <a:spcPct val="0"/>
            </a:spcBef>
            <a:spcAft>
              <a:spcPct val="35000"/>
            </a:spcAft>
          </a:pPr>
          <a:r>
            <a:rPr lang="fr-FR" sz="2300" kern="1200" dirty="0" err="1" smtClean="0"/>
            <a:t>Reporting</a:t>
          </a:r>
          <a:endParaRPr lang="fr-FR" sz="2300" kern="1200" dirty="0"/>
        </a:p>
      </dsp:txBody>
      <dsp:txXfrm rot="10800000">
        <a:off x="1299129" y="3104959"/>
        <a:ext cx="4564841" cy="597352"/>
      </dsp:txXfrm>
    </dsp:sp>
    <dsp:sp modelId="{52CAF39F-D302-4715-813A-FB22F437DA58}">
      <dsp:nvSpPr>
        <dsp:cNvPr id="0" name=""/>
        <dsp:cNvSpPr/>
      </dsp:nvSpPr>
      <dsp:spPr>
        <a:xfrm>
          <a:off x="1000452" y="3104959"/>
          <a:ext cx="597352" cy="597352"/>
        </a:xfrm>
        <a:prstGeom prst="ellipse">
          <a:avLst/>
        </a:prstGeom>
        <a:solidFill>
          <a:schemeClr val="accent1">
            <a:tint val="50000"/>
            <a:hueOff val="0"/>
            <a:satOff val="0"/>
            <a:lumOff val="0"/>
            <a:alphaOff val="0"/>
          </a:schemeClr>
        </a:solidFill>
        <a:ln>
          <a:noFill/>
        </a:ln>
        <a:effectLst/>
        <a:sp3d z="5715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D909B4CD-C192-4050-8FFD-68BB76597E40}">
      <dsp:nvSpPr>
        <dsp:cNvPr id="0" name=""/>
        <dsp:cNvSpPr/>
      </dsp:nvSpPr>
      <dsp:spPr>
        <a:xfrm rot="10800000">
          <a:off x="1299129" y="3880626"/>
          <a:ext cx="4564841" cy="597352"/>
        </a:xfrm>
        <a:prstGeom prst="homePlate">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63416" tIns="87630" rIns="163576" bIns="87630" numCol="1" spcCol="1270" anchor="ctr" anchorCtr="0">
          <a:noAutofit/>
        </a:bodyPr>
        <a:lstStyle/>
        <a:p>
          <a:pPr lvl="0" algn="ctr" defTabSz="1022350">
            <a:lnSpc>
              <a:spcPct val="90000"/>
            </a:lnSpc>
            <a:spcBef>
              <a:spcPct val="0"/>
            </a:spcBef>
            <a:spcAft>
              <a:spcPct val="35000"/>
            </a:spcAft>
          </a:pPr>
          <a:r>
            <a:rPr lang="fr-FR" sz="2300" kern="1200" dirty="0" smtClean="0"/>
            <a:t>Facilité d’accès via web et mobile </a:t>
          </a:r>
          <a:endParaRPr lang="fr-FR" sz="2300" kern="1200" dirty="0"/>
        </a:p>
      </dsp:txBody>
      <dsp:txXfrm rot="10800000">
        <a:off x="1299129" y="3880626"/>
        <a:ext cx="4564841" cy="597352"/>
      </dsp:txXfrm>
    </dsp:sp>
    <dsp:sp modelId="{92016A70-BCFA-48D6-AF1C-A6809F373E08}">
      <dsp:nvSpPr>
        <dsp:cNvPr id="0" name=""/>
        <dsp:cNvSpPr/>
      </dsp:nvSpPr>
      <dsp:spPr>
        <a:xfrm>
          <a:off x="1000452" y="3880626"/>
          <a:ext cx="597352" cy="597352"/>
        </a:xfrm>
        <a:prstGeom prst="ellipse">
          <a:avLst/>
        </a:prstGeom>
        <a:solidFill>
          <a:schemeClr val="accent1">
            <a:tint val="50000"/>
            <a:hueOff val="0"/>
            <a:satOff val="0"/>
            <a:lumOff val="0"/>
            <a:alphaOff val="0"/>
          </a:schemeClr>
        </a:solidFill>
        <a:ln>
          <a:noFill/>
        </a:ln>
        <a:effectLst/>
        <a:sp3d z="57150" extrusionH="63500" contourW="12700" prstMaterial="matte">
          <a:contourClr>
            <a:schemeClr val="lt1"/>
          </a:contourClr>
        </a:sp3d>
      </dsp:spPr>
      <dsp:style>
        <a:lnRef idx="0">
          <a:scrgbClr r="0" g="0" b="0"/>
        </a:lnRef>
        <a:fillRef idx="1">
          <a:scrgbClr r="0" g="0" b="0"/>
        </a:fillRef>
        <a:effectRef idx="0">
          <a:scrgbClr r="0" g="0" b="0"/>
        </a:effectRef>
        <a:fontRef idx="minor"/>
      </dsp:style>
    </dsp:sp>
  </dsp:spTree>
</dsp:drawing>
</file>

<file path=ppt/diagrams/drawing2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4767366-0E4C-4A02-A2A0-1F6120E2A11F}">
      <dsp:nvSpPr>
        <dsp:cNvPr id="0" name=""/>
        <dsp:cNvSpPr/>
      </dsp:nvSpPr>
      <dsp:spPr>
        <a:xfrm rot="10800000">
          <a:off x="333798" y="366636"/>
          <a:ext cx="1354939" cy="602478"/>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5676" tIns="68580" rIns="128016" bIns="68580" numCol="1" spcCol="1270" anchor="ctr" anchorCtr="0">
          <a:noAutofit/>
        </a:bodyPr>
        <a:lstStyle/>
        <a:p>
          <a:pPr lvl="0" algn="ctr" defTabSz="800100">
            <a:lnSpc>
              <a:spcPct val="90000"/>
            </a:lnSpc>
            <a:spcBef>
              <a:spcPct val="0"/>
            </a:spcBef>
            <a:spcAft>
              <a:spcPct val="35000"/>
            </a:spcAft>
          </a:pPr>
          <a:r>
            <a:rPr lang="fr-FR" sz="1800" kern="1200" dirty="0" smtClean="0"/>
            <a:t>Mobile</a:t>
          </a:r>
          <a:endParaRPr lang="fr-FR" sz="1600" kern="1200" dirty="0"/>
        </a:p>
      </dsp:txBody>
      <dsp:txXfrm rot="10800000">
        <a:off x="333798" y="366636"/>
        <a:ext cx="1354939" cy="602478"/>
      </dsp:txXfrm>
    </dsp:sp>
    <dsp:sp modelId="{5073C4D9-96A8-4404-BB0E-54E8338DA32E}">
      <dsp:nvSpPr>
        <dsp:cNvPr id="0" name=""/>
        <dsp:cNvSpPr/>
      </dsp:nvSpPr>
      <dsp:spPr>
        <a:xfrm>
          <a:off x="111462" y="366636"/>
          <a:ext cx="602478" cy="602478"/>
        </a:xfrm>
        <a:prstGeom prst="ellipse">
          <a:avLst/>
        </a:prstGeom>
        <a:blipFill>
          <a:blip xmlns:r="http://schemas.openxmlformats.org/officeDocument/2006/relationships" r:embed="rId1">
            <a:extLst>
              <a:ext uri="{28A0092B-C50C-407E-A947-70E740481C1C}">
                <a14:useLocalDpi xmlns:a14="http://schemas.microsoft.com/office/drawing/2010/main" xmlns="" val="0"/>
              </a:ext>
            </a:extLst>
          </a:blip>
          <a:srcRect/>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drawing2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94EFE28-B250-42FB-8F91-F95CC59A1BEA}">
      <dsp:nvSpPr>
        <dsp:cNvPr id="0" name=""/>
        <dsp:cNvSpPr/>
      </dsp:nvSpPr>
      <dsp:spPr>
        <a:xfrm rot="10800000">
          <a:off x="474580" y="367688"/>
          <a:ext cx="1256104" cy="632774"/>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9036" tIns="76200" rIns="142240" bIns="76200" numCol="1" spcCol="1270" anchor="ctr" anchorCtr="0">
          <a:noAutofit/>
        </a:bodyPr>
        <a:lstStyle/>
        <a:p>
          <a:pPr lvl="0" algn="ctr" defTabSz="889000">
            <a:lnSpc>
              <a:spcPct val="90000"/>
            </a:lnSpc>
            <a:spcBef>
              <a:spcPct val="0"/>
            </a:spcBef>
            <a:spcAft>
              <a:spcPct val="35000"/>
            </a:spcAft>
          </a:pPr>
          <a:r>
            <a:rPr lang="fr-FR" sz="2000" kern="1200" dirty="0" smtClean="0"/>
            <a:t>Web</a:t>
          </a:r>
          <a:endParaRPr lang="fr-FR" sz="2000" kern="1200" dirty="0"/>
        </a:p>
      </dsp:txBody>
      <dsp:txXfrm rot="10800000">
        <a:off x="474580" y="367688"/>
        <a:ext cx="1256104" cy="632774"/>
      </dsp:txXfrm>
    </dsp:sp>
    <dsp:sp modelId="{4C01E7EE-30F9-4418-961C-6B3E6CD150AA}">
      <dsp:nvSpPr>
        <dsp:cNvPr id="0" name=""/>
        <dsp:cNvSpPr/>
      </dsp:nvSpPr>
      <dsp:spPr>
        <a:xfrm>
          <a:off x="158193" y="367688"/>
          <a:ext cx="632774" cy="632774"/>
        </a:xfrm>
        <a:prstGeom prst="ellipse">
          <a:avLst/>
        </a:prstGeom>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l="-15000" r="-15000"/>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drawing2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D0E15D0-3E8F-4EBC-887C-31481402E928}">
      <dsp:nvSpPr>
        <dsp:cNvPr id="0" name=""/>
        <dsp:cNvSpPr/>
      </dsp:nvSpPr>
      <dsp:spPr>
        <a:xfrm rot="10800000">
          <a:off x="537126" y="202682"/>
          <a:ext cx="1421647" cy="716168"/>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5810" tIns="76200" rIns="142240" bIns="76200" numCol="1" spcCol="1270" anchor="ctr" anchorCtr="0">
          <a:noAutofit/>
        </a:bodyPr>
        <a:lstStyle/>
        <a:p>
          <a:pPr lvl="0" algn="ctr" defTabSz="889000">
            <a:lnSpc>
              <a:spcPct val="90000"/>
            </a:lnSpc>
            <a:spcBef>
              <a:spcPct val="0"/>
            </a:spcBef>
            <a:spcAft>
              <a:spcPct val="35000"/>
            </a:spcAft>
          </a:pPr>
          <a:r>
            <a:rPr lang="fr-FR" sz="2000" kern="1200" dirty="0" smtClean="0"/>
            <a:t>ODI</a:t>
          </a:r>
          <a:endParaRPr lang="fr-FR" sz="2500" kern="1200" dirty="0"/>
        </a:p>
      </dsp:txBody>
      <dsp:txXfrm rot="10800000">
        <a:off x="537126" y="202682"/>
        <a:ext cx="1421647" cy="716168"/>
      </dsp:txXfrm>
    </dsp:sp>
    <dsp:sp modelId="{A6B65F83-8BAE-4BA2-9F5D-18B24F4AAD20}">
      <dsp:nvSpPr>
        <dsp:cNvPr id="0" name=""/>
        <dsp:cNvSpPr/>
      </dsp:nvSpPr>
      <dsp:spPr>
        <a:xfrm>
          <a:off x="179042" y="202682"/>
          <a:ext cx="716168" cy="716168"/>
        </a:xfrm>
        <a:prstGeom prst="ellipse">
          <a:avLst/>
        </a:prstGeom>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l="-38000" r="-38000"/>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drawing2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1ADB2BC-00D3-48EF-959F-96CEBD317702}">
      <dsp:nvSpPr>
        <dsp:cNvPr id="0" name=""/>
        <dsp:cNvSpPr/>
      </dsp:nvSpPr>
      <dsp:spPr>
        <a:xfrm rot="10800000">
          <a:off x="292005" y="46317"/>
          <a:ext cx="2130664" cy="843469"/>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71947" tIns="68580" rIns="128016" bIns="68580" numCol="1" spcCol="1270" anchor="ctr" anchorCtr="0">
          <a:noAutofit/>
        </a:bodyPr>
        <a:lstStyle/>
        <a:p>
          <a:pPr lvl="0" algn="ctr" defTabSz="800100">
            <a:lnSpc>
              <a:spcPct val="90000"/>
            </a:lnSpc>
            <a:spcBef>
              <a:spcPct val="0"/>
            </a:spcBef>
            <a:spcAft>
              <a:spcPct val="35000"/>
            </a:spcAft>
          </a:pPr>
          <a:r>
            <a:rPr lang="fr-FR" sz="1800" b="0" kern="1200" dirty="0" smtClean="0"/>
            <a:t>Administration BI</a:t>
          </a:r>
          <a:endParaRPr lang="fr-FR" sz="1800" b="0" kern="1200" dirty="0"/>
        </a:p>
      </dsp:txBody>
      <dsp:txXfrm rot="10800000">
        <a:off x="292005" y="46317"/>
        <a:ext cx="2130664" cy="843469"/>
      </dsp:txXfrm>
    </dsp:sp>
    <dsp:sp modelId="{171FC938-3039-46D7-9DA7-B9231FB220D6}">
      <dsp:nvSpPr>
        <dsp:cNvPr id="0" name=""/>
        <dsp:cNvSpPr/>
      </dsp:nvSpPr>
      <dsp:spPr>
        <a:xfrm>
          <a:off x="97610" y="46317"/>
          <a:ext cx="843469" cy="843469"/>
        </a:xfrm>
        <a:prstGeom prst="ellipse">
          <a:avLst/>
        </a:prstGeom>
        <a:blipFill>
          <a:blip xmlns:r="http://schemas.openxmlformats.org/officeDocument/2006/relationships" r:embed="rId1">
            <a:extLst>
              <a:ext uri="{28A0092B-C50C-407E-A947-70E740481C1C}">
                <a14:useLocalDpi xmlns:a14="http://schemas.microsoft.com/office/drawing/2010/main" xmlns="" val="0"/>
              </a:ext>
            </a:extLst>
          </a:blip>
          <a:srcRect/>
          <a:stretch>
            <a:fillRect t="-1000" b="-1000"/>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drawing2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C9B7F5E-F3C0-4447-8089-48CC92100D85}">
      <dsp:nvSpPr>
        <dsp:cNvPr id="0" name=""/>
        <dsp:cNvSpPr/>
      </dsp:nvSpPr>
      <dsp:spPr>
        <a:xfrm rot="10800000">
          <a:off x="578944" y="262108"/>
          <a:ext cx="1532330" cy="771925"/>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40398" tIns="76200" rIns="142240" bIns="76200" numCol="1" spcCol="1270" anchor="ctr" anchorCtr="0">
          <a:noAutofit/>
        </a:bodyPr>
        <a:lstStyle/>
        <a:p>
          <a:pPr lvl="0" algn="ctr" defTabSz="889000">
            <a:lnSpc>
              <a:spcPct val="90000"/>
            </a:lnSpc>
            <a:spcBef>
              <a:spcPct val="0"/>
            </a:spcBef>
            <a:spcAft>
              <a:spcPct val="35000"/>
            </a:spcAft>
          </a:pPr>
          <a:r>
            <a:rPr lang="fr-FR" sz="2000" kern="1200" dirty="0" smtClean="0"/>
            <a:t>OBI</a:t>
          </a:r>
          <a:endParaRPr lang="fr-FR" sz="3500" kern="1200" dirty="0"/>
        </a:p>
      </dsp:txBody>
      <dsp:txXfrm rot="10800000">
        <a:off x="578944" y="262108"/>
        <a:ext cx="1532330" cy="771925"/>
      </dsp:txXfrm>
    </dsp:sp>
    <dsp:sp modelId="{BDA1EE2F-FB31-46B8-AAA1-ACE4EF878EC7}">
      <dsp:nvSpPr>
        <dsp:cNvPr id="0" name=""/>
        <dsp:cNvSpPr/>
      </dsp:nvSpPr>
      <dsp:spPr>
        <a:xfrm>
          <a:off x="192981" y="262108"/>
          <a:ext cx="771925" cy="771925"/>
        </a:xfrm>
        <a:prstGeom prst="ellipse">
          <a:avLst/>
        </a:prstGeom>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l="-15000" r="-15000"/>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drawing2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2FE43AB-E0AA-4DC4-8239-936CED87B553}">
      <dsp:nvSpPr>
        <dsp:cNvPr id="0" name=""/>
        <dsp:cNvSpPr/>
      </dsp:nvSpPr>
      <dsp:spPr>
        <a:xfrm rot="10800000">
          <a:off x="529687" y="691221"/>
          <a:ext cx="1402414" cy="705789"/>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1234" tIns="60960" rIns="113792" bIns="60960" numCol="1" spcCol="1270" anchor="ctr" anchorCtr="0">
          <a:noAutofit/>
        </a:bodyPr>
        <a:lstStyle/>
        <a:p>
          <a:pPr lvl="0" algn="ctr" defTabSz="711200">
            <a:lnSpc>
              <a:spcPct val="90000"/>
            </a:lnSpc>
            <a:spcBef>
              <a:spcPct val="0"/>
            </a:spcBef>
            <a:spcAft>
              <a:spcPct val="35000"/>
            </a:spcAft>
          </a:pPr>
          <a:r>
            <a:rPr lang="fr-FR" sz="1600" kern="1200" dirty="0" smtClean="0"/>
            <a:t>Base de données source</a:t>
          </a:r>
          <a:endParaRPr lang="fr-FR" sz="1600" kern="1200" dirty="0"/>
        </a:p>
      </dsp:txBody>
      <dsp:txXfrm rot="10800000">
        <a:off x="529687" y="691221"/>
        <a:ext cx="1402414" cy="705789"/>
      </dsp:txXfrm>
    </dsp:sp>
    <dsp:sp modelId="{9E9F5761-B976-4064-89D2-FB81D83932D2}">
      <dsp:nvSpPr>
        <dsp:cNvPr id="0" name=""/>
        <dsp:cNvSpPr/>
      </dsp:nvSpPr>
      <dsp:spPr>
        <a:xfrm>
          <a:off x="176792" y="691221"/>
          <a:ext cx="705789" cy="705789"/>
        </a:xfrm>
        <a:prstGeom prst="ellipse">
          <a:avLst/>
        </a:prstGeom>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drawing2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F278C20-6D34-4A5F-BB89-BC3EA131FD56}">
      <dsp:nvSpPr>
        <dsp:cNvPr id="0" name=""/>
        <dsp:cNvSpPr/>
      </dsp:nvSpPr>
      <dsp:spPr>
        <a:xfrm rot="10800000">
          <a:off x="529504" y="298704"/>
          <a:ext cx="1401473" cy="706005"/>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1329" tIns="64770" rIns="120904" bIns="64770" numCol="1" spcCol="1270" anchor="ctr" anchorCtr="0">
          <a:noAutofit/>
        </a:bodyPr>
        <a:lstStyle/>
        <a:p>
          <a:pPr lvl="0" algn="ctr" defTabSz="755650">
            <a:lnSpc>
              <a:spcPct val="90000"/>
            </a:lnSpc>
            <a:spcBef>
              <a:spcPct val="0"/>
            </a:spcBef>
            <a:spcAft>
              <a:spcPct val="35000"/>
            </a:spcAft>
          </a:pPr>
          <a:r>
            <a:rPr lang="fr-FR" sz="1700" kern="1200" dirty="0" smtClean="0"/>
            <a:t>Tableaux de bord</a:t>
          </a:r>
          <a:endParaRPr lang="fr-FR" sz="1700" kern="1200" dirty="0"/>
        </a:p>
      </dsp:txBody>
      <dsp:txXfrm rot="10800000">
        <a:off x="529504" y="298704"/>
        <a:ext cx="1401473" cy="706005"/>
      </dsp:txXfrm>
    </dsp:sp>
    <dsp:sp modelId="{E32877A1-F81F-4773-8879-0B41CDB7509A}">
      <dsp:nvSpPr>
        <dsp:cNvPr id="0" name=""/>
        <dsp:cNvSpPr/>
      </dsp:nvSpPr>
      <dsp:spPr>
        <a:xfrm>
          <a:off x="176501" y="298704"/>
          <a:ext cx="706005" cy="706005"/>
        </a:xfrm>
        <a:prstGeom prst="ellipse">
          <a:avLst/>
        </a:prstGeom>
        <a:blipFill>
          <a:blip xmlns:r="http://schemas.openxmlformats.org/officeDocument/2006/relationships" r:embed="rId1">
            <a:extLst>
              <a:ext uri="{28A0092B-C50C-407E-A947-70E740481C1C}">
                <a14:useLocalDpi xmlns:a14="http://schemas.microsoft.com/office/drawing/2010/main" xmlns="" val="0"/>
              </a:ext>
            </a:extLst>
          </a:blip>
          <a:srcRect/>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drawing2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ABC6FEF-AEEF-4F28-802E-07C6FAACE437}">
      <dsp:nvSpPr>
        <dsp:cNvPr id="0" name=""/>
        <dsp:cNvSpPr/>
      </dsp:nvSpPr>
      <dsp:spPr>
        <a:xfrm rot="10800000">
          <a:off x="511703" y="359824"/>
          <a:ext cx="1354358" cy="682271"/>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0863" tIns="83820" rIns="156464" bIns="83820" numCol="1" spcCol="1270" anchor="ctr" anchorCtr="0">
          <a:noAutofit/>
        </a:bodyPr>
        <a:lstStyle/>
        <a:p>
          <a:pPr lvl="0" algn="ctr" defTabSz="977900">
            <a:lnSpc>
              <a:spcPct val="90000"/>
            </a:lnSpc>
            <a:spcBef>
              <a:spcPct val="0"/>
            </a:spcBef>
            <a:spcAft>
              <a:spcPct val="35000"/>
            </a:spcAft>
          </a:pPr>
          <a:r>
            <a:rPr lang="fr-FR" sz="2200" kern="1200" dirty="0" smtClean="0"/>
            <a:t>Alerte</a:t>
          </a:r>
          <a:endParaRPr lang="fr-FR" sz="2200" kern="1200" dirty="0"/>
        </a:p>
      </dsp:txBody>
      <dsp:txXfrm rot="10800000">
        <a:off x="511703" y="359824"/>
        <a:ext cx="1354358" cy="682271"/>
      </dsp:txXfrm>
    </dsp:sp>
    <dsp:sp modelId="{A0E260BE-270F-4F64-9132-B58EF71EEED1}">
      <dsp:nvSpPr>
        <dsp:cNvPr id="0" name=""/>
        <dsp:cNvSpPr/>
      </dsp:nvSpPr>
      <dsp:spPr>
        <a:xfrm>
          <a:off x="170567" y="359824"/>
          <a:ext cx="682271" cy="682271"/>
        </a:xfrm>
        <a:prstGeom prst="ellipse">
          <a:avLst/>
        </a:prstGeom>
        <a:blipFill>
          <a:blip xmlns:r="http://schemas.openxmlformats.org/officeDocument/2006/relationships" r:embed="rId1">
            <a:extLst>
              <a:ext uri="{28A0092B-C50C-407E-A947-70E740481C1C}">
                <a14:useLocalDpi xmlns:a14="http://schemas.microsoft.com/office/drawing/2010/main" xmlns="" val="0"/>
              </a:ext>
            </a:extLst>
          </a:blip>
          <a:srcRect/>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drawing2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9D0E41F-8660-4029-BBF0-28E8284F5D8D}">
      <dsp:nvSpPr>
        <dsp:cNvPr id="0" name=""/>
        <dsp:cNvSpPr/>
      </dsp:nvSpPr>
      <dsp:spPr>
        <a:xfrm rot="10800000">
          <a:off x="1029149" y="2574"/>
          <a:ext cx="3509278" cy="580933"/>
        </a:xfrm>
        <a:prstGeom prst="homePlate">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175" tIns="60960" rIns="113792" bIns="60960" numCol="1" spcCol="1270" anchor="ctr" anchorCtr="0">
          <a:noAutofit/>
        </a:bodyPr>
        <a:lstStyle/>
        <a:p>
          <a:pPr lvl="0" algn="ctr" defTabSz="711200">
            <a:lnSpc>
              <a:spcPct val="90000"/>
            </a:lnSpc>
            <a:spcBef>
              <a:spcPct val="0"/>
            </a:spcBef>
            <a:spcAft>
              <a:spcPct val="35000"/>
            </a:spcAft>
          </a:pPr>
          <a:r>
            <a:rPr lang="fr-FR" sz="1600" b="1" kern="1200" dirty="0" smtClean="0">
              <a:solidFill>
                <a:schemeClr val="tx1"/>
              </a:solidFill>
            </a:rPr>
            <a:t>Elaboration des indicateurs de performance </a:t>
          </a:r>
          <a:endParaRPr lang="fr-FR" sz="1600" kern="1200" dirty="0"/>
        </a:p>
      </dsp:txBody>
      <dsp:txXfrm rot="10800000">
        <a:off x="1029149" y="2574"/>
        <a:ext cx="3509278" cy="580933"/>
      </dsp:txXfrm>
    </dsp:sp>
    <dsp:sp modelId="{CD59E74F-5333-447B-8BCB-0952148D4BBB}">
      <dsp:nvSpPr>
        <dsp:cNvPr id="0" name=""/>
        <dsp:cNvSpPr/>
      </dsp:nvSpPr>
      <dsp:spPr>
        <a:xfrm>
          <a:off x="738682" y="2574"/>
          <a:ext cx="580933" cy="580933"/>
        </a:xfrm>
        <a:prstGeom prst="ellipse">
          <a:avLst/>
        </a:prstGeom>
        <a:blipFill rotWithShape="1">
          <a:blip xmlns:r="http://schemas.openxmlformats.org/officeDocument/2006/relationships" r:embed="rId1"/>
          <a:stretch>
            <a:fillRect/>
          </a:stretch>
        </a:blip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30B82A1-5157-4093-98EF-0C10D7B72D51}">
      <dsp:nvSpPr>
        <dsp:cNvPr id="0" name=""/>
        <dsp:cNvSpPr/>
      </dsp:nvSpPr>
      <dsp:spPr>
        <a:xfrm rot="10800000">
          <a:off x="1029149" y="756920"/>
          <a:ext cx="3509278" cy="580933"/>
        </a:xfrm>
        <a:prstGeom prst="homePlate">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175" tIns="60960" rIns="113792" bIns="60960" numCol="1" spcCol="1270" anchor="ctr" anchorCtr="0">
          <a:noAutofit/>
        </a:bodyPr>
        <a:lstStyle/>
        <a:p>
          <a:pPr lvl="0" algn="ctr" defTabSz="711200">
            <a:lnSpc>
              <a:spcPct val="90000"/>
            </a:lnSpc>
            <a:spcBef>
              <a:spcPct val="0"/>
            </a:spcBef>
            <a:spcAft>
              <a:spcPct val="35000"/>
            </a:spcAft>
          </a:pPr>
          <a:r>
            <a:rPr lang="fr-FR" sz="1600" b="1" kern="1200" dirty="0" smtClean="0">
              <a:solidFill>
                <a:schemeClr val="tx1"/>
              </a:solidFill>
            </a:rPr>
            <a:t>Conception des </a:t>
          </a:r>
          <a:r>
            <a:rPr lang="fr-FR" sz="1600" b="1" kern="1200" dirty="0" err="1" smtClean="0">
              <a:solidFill>
                <a:schemeClr val="tx1"/>
              </a:solidFill>
            </a:rPr>
            <a:t>datamarts</a:t>
          </a:r>
          <a:endParaRPr lang="fr-FR" sz="1600" kern="1200" dirty="0"/>
        </a:p>
      </dsp:txBody>
      <dsp:txXfrm rot="10800000">
        <a:off x="1029149" y="756920"/>
        <a:ext cx="3509278" cy="580933"/>
      </dsp:txXfrm>
    </dsp:sp>
    <dsp:sp modelId="{6BAD05B3-2B0E-4393-8900-42BABAB4D3D1}">
      <dsp:nvSpPr>
        <dsp:cNvPr id="0" name=""/>
        <dsp:cNvSpPr/>
      </dsp:nvSpPr>
      <dsp:spPr>
        <a:xfrm>
          <a:off x="738682" y="756920"/>
          <a:ext cx="580933" cy="580933"/>
        </a:xfrm>
        <a:prstGeom prst="ellipse">
          <a:avLst/>
        </a:prstGeom>
        <a:blipFill rotWithShape="1">
          <a:blip xmlns:r="http://schemas.openxmlformats.org/officeDocument/2006/relationships" r:embed="rId1"/>
          <a:stretch>
            <a:fillRect/>
          </a:stretch>
        </a:blip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C63C749-FBAC-4981-9D2E-545A0AFF7C01}">
      <dsp:nvSpPr>
        <dsp:cNvPr id="0" name=""/>
        <dsp:cNvSpPr/>
      </dsp:nvSpPr>
      <dsp:spPr>
        <a:xfrm rot="10800000">
          <a:off x="1029149" y="1511265"/>
          <a:ext cx="3509278" cy="580933"/>
        </a:xfrm>
        <a:prstGeom prst="homePlate">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175" tIns="60960" rIns="113792" bIns="60960" numCol="1" spcCol="1270" anchor="ctr" anchorCtr="0">
          <a:noAutofit/>
        </a:bodyPr>
        <a:lstStyle/>
        <a:p>
          <a:pPr lvl="0" algn="ctr" defTabSz="711200">
            <a:lnSpc>
              <a:spcPct val="90000"/>
            </a:lnSpc>
            <a:spcBef>
              <a:spcPct val="0"/>
            </a:spcBef>
            <a:spcAft>
              <a:spcPct val="35000"/>
            </a:spcAft>
          </a:pPr>
          <a:r>
            <a:rPr lang="fr-FR" sz="1600" b="1" kern="1200" dirty="0" smtClean="0">
              <a:solidFill>
                <a:schemeClr val="tx1"/>
              </a:solidFill>
            </a:rPr>
            <a:t>Réalisation des tableaux de bord publiés via web et mobile</a:t>
          </a:r>
          <a:endParaRPr lang="fr-FR" sz="1600" kern="1200" dirty="0"/>
        </a:p>
      </dsp:txBody>
      <dsp:txXfrm rot="10800000">
        <a:off x="1029149" y="1511265"/>
        <a:ext cx="3509278" cy="580933"/>
      </dsp:txXfrm>
    </dsp:sp>
    <dsp:sp modelId="{9FFCD57C-26F8-4F9D-90D5-1F50449A26A0}">
      <dsp:nvSpPr>
        <dsp:cNvPr id="0" name=""/>
        <dsp:cNvSpPr/>
      </dsp:nvSpPr>
      <dsp:spPr>
        <a:xfrm>
          <a:off x="738682" y="1511265"/>
          <a:ext cx="580933" cy="580933"/>
        </a:xfrm>
        <a:prstGeom prst="ellipse">
          <a:avLst/>
        </a:prstGeom>
        <a:blipFill rotWithShape="1">
          <a:blip xmlns:r="http://schemas.openxmlformats.org/officeDocument/2006/relationships" r:embed="rId1"/>
          <a:stretch>
            <a:fillRect/>
          </a:stretch>
        </a:blip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AF0872D-9280-4597-B237-1E4CF6170978}">
      <dsp:nvSpPr>
        <dsp:cNvPr id="0" name=""/>
        <dsp:cNvSpPr/>
      </dsp:nvSpPr>
      <dsp:spPr>
        <a:xfrm rot="10800000">
          <a:off x="1029149" y="2265611"/>
          <a:ext cx="3509278" cy="580933"/>
        </a:xfrm>
        <a:prstGeom prst="homePlate">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175" tIns="60960" rIns="113792" bIns="60960" numCol="1" spcCol="1270" anchor="ctr" anchorCtr="0">
          <a:noAutofit/>
        </a:bodyPr>
        <a:lstStyle/>
        <a:p>
          <a:pPr lvl="0" algn="ctr" defTabSz="711200">
            <a:lnSpc>
              <a:spcPct val="90000"/>
            </a:lnSpc>
            <a:spcBef>
              <a:spcPct val="0"/>
            </a:spcBef>
            <a:spcAft>
              <a:spcPct val="35000"/>
            </a:spcAft>
          </a:pPr>
          <a:r>
            <a:rPr lang="fr-FR" sz="1600" b="1" kern="1200" dirty="0" smtClean="0">
              <a:solidFill>
                <a:schemeClr val="tx1"/>
              </a:solidFill>
            </a:rPr>
            <a:t>Génération des alertes en utilisant le module </a:t>
          </a:r>
          <a:r>
            <a:rPr lang="fr-FR" sz="1600" b="1" kern="1200" dirty="0" err="1" smtClean="0">
              <a:solidFill>
                <a:schemeClr val="tx1"/>
              </a:solidFill>
            </a:rPr>
            <a:t>Delivers</a:t>
          </a:r>
          <a:r>
            <a:rPr lang="fr-FR" sz="1600" b="1" kern="1200" dirty="0" smtClean="0">
              <a:solidFill>
                <a:schemeClr val="tx1"/>
              </a:solidFill>
            </a:rPr>
            <a:t> d’OBIEE</a:t>
          </a:r>
          <a:endParaRPr lang="fr-FR" sz="1600" kern="1200" dirty="0"/>
        </a:p>
      </dsp:txBody>
      <dsp:txXfrm rot="10800000">
        <a:off x="1029149" y="2265611"/>
        <a:ext cx="3509278" cy="580933"/>
      </dsp:txXfrm>
    </dsp:sp>
    <dsp:sp modelId="{1110CDFC-A99C-43EA-811C-1B11AA16B529}">
      <dsp:nvSpPr>
        <dsp:cNvPr id="0" name=""/>
        <dsp:cNvSpPr/>
      </dsp:nvSpPr>
      <dsp:spPr>
        <a:xfrm>
          <a:off x="738682" y="2265611"/>
          <a:ext cx="580933" cy="580933"/>
        </a:xfrm>
        <a:prstGeom prst="ellipse">
          <a:avLst/>
        </a:prstGeom>
        <a:blipFill rotWithShape="1">
          <a:blip xmlns:r="http://schemas.openxmlformats.org/officeDocument/2006/relationships" r:embed="rId1"/>
          <a:stretch>
            <a:fillRect/>
          </a:stretch>
        </a:blip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44C236-7A7C-46CD-8819-1FB6A283D93F}">
      <dsp:nvSpPr>
        <dsp:cNvPr id="0" name=""/>
        <dsp:cNvSpPr/>
      </dsp:nvSpPr>
      <dsp:spPr>
        <a:xfrm rot="10800000">
          <a:off x="1029149" y="3019957"/>
          <a:ext cx="3509278" cy="580933"/>
        </a:xfrm>
        <a:prstGeom prst="homePlate">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175" tIns="60960" rIns="113792" bIns="60960" numCol="1" spcCol="1270" anchor="ctr" anchorCtr="0">
          <a:noAutofit/>
        </a:bodyPr>
        <a:lstStyle/>
        <a:p>
          <a:pPr lvl="0" algn="ctr" defTabSz="711200">
            <a:lnSpc>
              <a:spcPct val="90000"/>
            </a:lnSpc>
            <a:spcBef>
              <a:spcPct val="0"/>
            </a:spcBef>
            <a:spcAft>
              <a:spcPct val="35000"/>
            </a:spcAft>
          </a:pPr>
          <a:r>
            <a:rPr lang="fr-FR" sz="1600" b="1" kern="1200" dirty="0" smtClean="0">
              <a:solidFill>
                <a:schemeClr val="tx1"/>
              </a:solidFill>
            </a:rPr>
            <a:t>Envoi des alertes via mail aux utilisateurs concernés </a:t>
          </a:r>
          <a:endParaRPr lang="fr-FR" sz="1600" kern="1200" dirty="0"/>
        </a:p>
      </dsp:txBody>
      <dsp:txXfrm rot="10800000">
        <a:off x="1029149" y="3019957"/>
        <a:ext cx="3509278" cy="580933"/>
      </dsp:txXfrm>
    </dsp:sp>
    <dsp:sp modelId="{C4DE1C8A-0F10-449A-9997-4639DB2BBB23}">
      <dsp:nvSpPr>
        <dsp:cNvPr id="0" name=""/>
        <dsp:cNvSpPr/>
      </dsp:nvSpPr>
      <dsp:spPr>
        <a:xfrm>
          <a:off x="738682" y="3019957"/>
          <a:ext cx="580933" cy="580933"/>
        </a:xfrm>
        <a:prstGeom prst="ellipse">
          <a:avLst/>
        </a:prstGeom>
        <a:blipFill rotWithShape="1">
          <a:blip xmlns:r="http://schemas.openxmlformats.org/officeDocument/2006/relationships" r:embed="rId1"/>
          <a:stretch>
            <a:fillRect/>
          </a:stretch>
        </a:blip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F5CD4AD-618F-476F-9F53-8309B0530B91}">
      <dsp:nvSpPr>
        <dsp:cNvPr id="0" name=""/>
        <dsp:cNvSpPr/>
      </dsp:nvSpPr>
      <dsp:spPr>
        <a:xfrm rot="10800000">
          <a:off x="1075307" y="3880"/>
          <a:ext cx="3452931" cy="647341"/>
        </a:xfrm>
        <a:prstGeom prst="homePlate">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460" tIns="60960" rIns="113792" bIns="60960" numCol="1" spcCol="1270" anchor="ctr" anchorCtr="0">
          <a:noAutofit/>
        </a:bodyPr>
        <a:lstStyle/>
        <a:p>
          <a:pPr lvl="0" algn="ctr" defTabSz="711200">
            <a:lnSpc>
              <a:spcPct val="90000"/>
            </a:lnSpc>
            <a:spcBef>
              <a:spcPct val="0"/>
            </a:spcBef>
            <a:spcAft>
              <a:spcPct val="35000"/>
            </a:spcAft>
          </a:pPr>
          <a:r>
            <a:rPr lang="fr-FR" sz="1600" b="1" kern="1200" dirty="0" smtClean="0"/>
            <a:t>Intégration de la solution décisionnelle dans l’intranet de la CNRD et des BPR</a:t>
          </a:r>
          <a:endParaRPr lang="fr-FR" sz="1600" kern="1200" dirty="0"/>
        </a:p>
      </dsp:txBody>
      <dsp:txXfrm rot="10800000">
        <a:off x="1075307" y="3880"/>
        <a:ext cx="3452931" cy="647341"/>
      </dsp:txXfrm>
    </dsp:sp>
    <dsp:sp modelId="{0238677B-B55B-4E1F-86E2-397A6095DB5A}">
      <dsp:nvSpPr>
        <dsp:cNvPr id="0" name=""/>
        <dsp:cNvSpPr/>
      </dsp:nvSpPr>
      <dsp:spPr>
        <a:xfrm>
          <a:off x="707887" y="177"/>
          <a:ext cx="647341" cy="647341"/>
        </a:xfrm>
        <a:prstGeom prst="ellipse">
          <a:avLst/>
        </a:prstGeom>
        <a:blipFill rotWithShape="1">
          <a:blip xmlns:r="http://schemas.openxmlformats.org/officeDocument/2006/relationships" r:embed="rId1"/>
          <a:stretch>
            <a:fillRect/>
          </a:stretch>
        </a:blip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CC1B5C0-603B-4464-A186-67A44D8D5167}">
      <dsp:nvSpPr>
        <dsp:cNvPr id="0" name=""/>
        <dsp:cNvSpPr/>
      </dsp:nvSpPr>
      <dsp:spPr>
        <a:xfrm rot="10800000">
          <a:off x="1031558" y="809355"/>
          <a:ext cx="3452931" cy="647341"/>
        </a:xfrm>
        <a:prstGeom prst="homePlate">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460" tIns="60960" rIns="113792" bIns="60960" numCol="1" spcCol="1270" anchor="ctr" anchorCtr="0">
          <a:noAutofit/>
        </a:bodyPr>
        <a:lstStyle/>
        <a:p>
          <a:pPr lvl="0" algn="ctr" defTabSz="711200">
            <a:lnSpc>
              <a:spcPct val="90000"/>
            </a:lnSpc>
            <a:spcBef>
              <a:spcPct val="0"/>
            </a:spcBef>
            <a:spcAft>
              <a:spcPct val="35000"/>
            </a:spcAft>
          </a:pPr>
          <a:endParaRPr lang="fr-FR" sz="1600" b="1" kern="1200" dirty="0" smtClean="0"/>
        </a:p>
        <a:p>
          <a:pPr lvl="0" algn="ctr" defTabSz="711200">
            <a:lnSpc>
              <a:spcPct val="90000"/>
            </a:lnSpc>
            <a:spcBef>
              <a:spcPct val="0"/>
            </a:spcBef>
            <a:spcAft>
              <a:spcPct val="35000"/>
            </a:spcAft>
          </a:pPr>
          <a:r>
            <a:rPr lang="fr-FR" sz="1600" b="1" kern="1200" dirty="0" smtClean="0"/>
            <a:t>Elaboration de nouveaux indicateurs de performance</a:t>
          </a:r>
        </a:p>
        <a:p>
          <a:pPr lvl="0" algn="ctr" defTabSz="711200">
            <a:lnSpc>
              <a:spcPct val="90000"/>
            </a:lnSpc>
            <a:spcBef>
              <a:spcPct val="0"/>
            </a:spcBef>
            <a:spcAft>
              <a:spcPct val="35000"/>
            </a:spcAft>
          </a:pPr>
          <a:endParaRPr lang="fr-FR" sz="1600" kern="1200" dirty="0"/>
        </a:p>
      </dsp:txBody>
      <dsp:txXfrm rot="10800000">
        <a:off x="1031558" y="809355"/>
        <a:ext cx="3452931" cy="647341"/>
      </dsp:txXfrm>
    </dsp:sp>
    <dsp:sp modelId="{C3FD31C3-53A3-4FB1-A1C6-E62A8B028CDF}">
      <dsp:nvSpPr>
        <dsp:cNvPr id="0" name=""/>
        <dsp:cNvSpPr/>
      </dsp:nvSpPr>
      <dsp:spPr>
        <a:xfrm>
          <a:off x="707887" y="809355"/>
          <a:ext cx="647341" cy="647341"/>
        </a:xfrm>
        <a:prstGeom prst="ellipse">
          <a:avLst/>
        </a:prstGeom>
        <a:blipFill rotWithShape="1">
          <a:blip xmlns:r="http://schemas.openxmlformats.org/officeDocument/2006/relationships" r:embed="rId1"/>
          <a:stretch>
            <a:fillRect/>
          </a:stretch>
        </a:blip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158AC92-6409-4585-A12C-6DD06D485133}">
      <dsp:nvSpPr>
        <dsp:cNvPr id="0" name=""/>
        <dsp:cNvSpPr/>
      </dsp:nvSpPr>
      <dsp:spPr>
        <a:xfrm>
          <a:off x="2429631" y="1108634"/>
          <a:ext cx="2569908" cy="2569908"/>
        </a:xfrm>
        <a:prstGeom prst="ellipse">
          <a:avLst/>
        </a:prstGeom>
        <a:gradFill rotWithShape="0">
          <a:gsLst>
            <a:gs pos="0">
              <a:schemeClr val="accent1">
                <a:alpha val="50000"/>
                <a:hueOff val="0"/>
                <a:satOff val="0"/>
                <a:lumOff val="0"/>
                <a:alphaOff val="0"/>
                <a:tint val="50000"/>
                <a:satMod val="300000"/>
              </a:schemeClr>
            </a:gs>
            <a:gs pos="35000">
              <a:schemeClr val="accent1">
                <a:alpha val="50000"/>
                <a:hueOff val="0"/>
                <a:satOff val="0"/>
                <a:lumOff val="0"/>
                <a:alphaOff val="0"/>
                <a:tint val="37000"/>
                <a:satMod val="300000"/>
              </a:schemeClr>
            </a:gs>
            <a:gs pos="100000">
              <a:schemeClr val="accent1">
                <a:alpha val="50000"/>
                <a:hueOff val="0"/>
                <a:satOff val="0"/>
                <a:lumOff val="0"/>
                <a:alphaOff val="0"/>
                <a:tint val="15000"/>
                <a:satMod val="35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68580" tIns="68580" rIns="68580" bIns="68580" numCol="1" spcCol="1270" anchor="ctr" anchorCtr="0">
          <a:noAutofit/>
        </a:bodyPr>
        <a:lstStyle/>
        <a:p>
          <a:pPr lvl="0" algn="ctr" defTabSz="2400300">
            <a:lnSpc>
              <a:spcPct val="90000"/>
            </a:lnSpc>
            <a:spcBef>
              <a:spcPct val="0"/>
            </a:spcBef>
            <a:spcAft>
              <a:spcPct val="35000"/>
            </a:spcAft>
          </a:pPr>
          <a:r>
            <a:rPr lang="fr-FR" sz="5400" kern="1200" dirty="0" smtClean="0"/>
            <a:t>Projet</a:t>
          </a:r>
          <a:endParaRPr lang="fr-FR" sz="5400" kern="1200" dirty="0"/>
        </a:p>
      </dsp:txBody>
      <dsp:txXfrm>
        <a:off x="2429631" y="1108634"/>
        <a:ext cx="2569908" cy="2569908"/>
      </dsp:txXfrm>
    </dsp:sp>
    <dsp:sp modelId="{9CE1D627-1A01-4E78-B216-95BAB6D77F17}">
      <dsp:nvSpPr>
        <dsp:cNvPr id="0" name=""/>
        <dsp:cNvSpPr/>
      </dsp:nvSpPr>
      <dsp:spPr>
        <a:xfrm>
          <a:off x="2879558" y="79287"/>
          <a:ext cx="1670054" cy="1284954"/>
        </a:xfrm>
        <a:prstGeom prst="ellipse">
          <a:avLst/>
        </a:prstGeom>
        <a:gradFill rotWithShape="0">
          <a:gsLst>
            <a:gs pos="0">
              <a:schemeClr val="accent1">
                <a:alpha val="50000"/>
                <a:hueOff val="0"/>
                <a:satOff val="0"/>
                <a:lumOff val="0"/>
                <a:alphaOff val="0"/>
                <a:tint val="50000"/>
                <a:satMod val="300000"/>
              </a:schemeClr>
            </a:gs>
            <a:gs pos="35000">
              <a:schemeClr val="accent1">
                <a:alpha val="50000"/>
                <a:hueOff val="0"/>
                <a:satOff val="0"/>
                <a:lumOff val="0"/>
                <a:alphaOff val="0"/>
                <a:tint val="37000"/>
                <a:satMod val="300000"/>
              </a:schemeClr>
            </a:gs>
            <a:gs pos="100000">
              <a:schemeClr val="accent1">
                <a:alpha val="50000"/>
                <a:hueOff val="0"/>
                <a:satOff val="0"/>
                <a:lumOff val="0"/>
                <a:alphaOff val="0"/>
                <a:tint val="15000"/>
                <a:satMod val="35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fr-FR" sz="2000" kern="1200" dirty="0" smtClean="0"/>
            <a:t>Budget de fonctionnement</a:t>
          </a:r>
          <a:endParaRPr lang="fr-FR" sz="2000" kern="1200" dirty="0"/>
        </a:p>
      </dsp:txBody>
      <dsp:txXfrm>
        <a:off x="2879558" y="79287"/>
        <a:ext cx="1670054" cy="1284954"/>
      </dsp:txXfrm>
    </dsp:sp>
    <dsp:sp modelId="{DFCCAAB2-FE49-47B5-BEF9-C41452E49E56}">
      <dsp:nvSpPr>
        <dsp:cNvPr id="0" name=""/>
        <dsp:cNvSpPr/>
      </dsp:nvSpPr>
      <dsp:spPr>
        <a:xfrm>
          <a:off x="4336743" y="1146303"/>
          <a:ext cx="1965260" cy="1284954"/>
        </a:xfrm>
        <a:prstGeom prst="ellipse">
          <a:avLst/>
        </a:prstGeom>
        <a:gradFill rotWithShape="0">
          <a:gsLst>
            <a:gs pos="0">
              <a:schemeClr val="accent1">
                <a:alpha val="50000"/>
                <a:hueOff val="0"/>
                <a:satOff val="0"/>
                <a:lumOff val="0"/>
                <a:alphaOff val="0"/>
                <a:tint val="50000"/>
                <a:satMod val="300000"/>
              </a:schemeClr>
            </a:gs>
            <a:gs pos="35000">
              <a:schemeClr val="accent1">
                <a:alpha val="50000"/>
                <a:hueOff val="0"/>
                <a:satOff val="0"/>
                <a:lumOff val="0"/>
                <a:alphaOff val="0"/>
                <a:tint val="37000"/>
                <a:satMod val="300000"/>
              </a:schemeClr>
            </a:gs>
            <a:gs pos="100000">
              <a:schemeClr val="accent1">
                <a:alpha val="50000"/>
                <a:hueOff val="0"/>
                <a:satOff val="0"/>
                <a:lumOff val="0"/>
                <a:alphaOff val="0"/>
                <a:tint val="15000"/>
                <a:satMod val="35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fr-FR" sz="2000" kern="1200" dirty="0" smtClean="0"/>
            <a:t>Fournisseurs</a:t>
          </a:r>
          <a:endParaRPr lang="fr-FR" sz="2000" kern="1200" dirty="0"/>
        </a:p>
      </dsp:txBody>
      <dsp:txXfrm>
        <a:off x="4336743" y="1146303"/>
        <a:ext cx="1965260" cy="1284954"/>
      </dsp:txXfrm>
    </dsp:sp>
    <dsp:sp modelId="{6827DD64-A178-4FC6-9738-819C0F5CE808}">
      <dsp:nvSpPr>
        <dsp:cNvPr id="0" name=""/>
        <dsp:cNvSpPr/>
      </dsp:nvSpPr>
      <dsp:spPr>
        <a:xfrm>
          <a:off x="4028097" y="2955709"/>
          <a:ext cx="1799064" cy="1284954"/>
        </a:xfrm>
        <a:prstGeom prst="ellipse">
          <a:avLst/>
        </a:prstGeom>
        <a:gradFill rotWithShape="0">
          <a:gsLst>
            <a:gs pos="0">
              <a:schemeClr val="accent1">
                <a:alpha val="50000"/>
                <a:hueOff val="0"/>
                <a:satOff val="0"/>
                <a:lumOff val="0"/>
                <a:alphaOff val="0"/>
                <a:tint val="50000"/>
                <a:satMod val="300000"/>
              </a:schemeClr>
            </a:gs>
            <a:gs pos="35000">
              <a:schemeClr val="accent1">
                <a:alpha val="50000"/>
                <a:hueOff val="0"/>
                <a:satOff val="0"/>
                <a:lumOff val="0"/>
                <a:alphaOff val="0"/>
                <a:tint val="37000"/>
                <a:satMod val="300000"/>
              </a:schemeClr>
            </a:gs>
            <a:gs pos="100000">
              <a:schemeClr val="accent1">
                <a:alpha val="50000"/>
                <a:hueOff val="0"/>
                <a:satOff val="0"/>
                <a:lumOff val="0"/>
                <a:alphaOff val="0"/>
                <a:tint val="15000"/>
                <a:satMod val="35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fr-FR" sz="2000" kern="1200" dirty="0" smtClean="0"/>
            <a:t>Immobilisation</a:t>
          </a:r>
          <a:endParaRPr lang="fr-FR" sz="2000" kern="1200" dirty="0"/>
        </a:p>
      </dsp:txBody>
      <dsp:txXfrm>
        <a:off x="4028097" y="2955709"/>
        <a:ext cx="1799064" cy="1284954"/>
      </dsp:txXfrm>
    </dsp:sp>
    <dsp:sp modelId="{0FBE0539-D744-4CE5-A9B9-CCB36F53693B}">
      <dsp:nvSpPr>
        <dsp:cNvPr id="0" name=""/>
        <dsp:cNvSpPr/>
      </dsp:nvSpPr>
      <dsp:spPr>
        <a:xfrm>
          <a:off x="1685718" y="2883715"/>
          <a:ext cx="1652810" cy="1284954"/>
        </a:xfrm>
        <a:prstGeom prst="ellipse">
          <a:avLst/>
        </a:prstGeom>
        <a:gradFill rotWithShape="0">
          <a:gsLst>
            <a:gs pos="0">
              <a:schemeClr val="accent1">
                <a:alpha val="50000"/>
                <a:hueOff val="0"/>
                <a:satOff val="0"/>
                <a:lumOff val="0"/>
                <a:alphaOff val="0"/>
                <a:tint val="50000"/>
                <a:satMod val="300000"/>
              </a:schemeClr>
            </a:gs>
            <a:gs pos="35000">
              <a:schemeClr val="accent1">
                <a:alpha val="50000"/>
                <a:hueOff val="0"/>
                <a:satOff val="0"/>
                <a:lumOff val="0"/>
                <a:alphaOff val="0"/>
                <a:tint val="37000"/>
                <a:satMod val="300000"/>
              </a:schemeClr>
            </a:gs>
            <a:gs pos="100000">
              <a:schemeClr val="accent1">
                <a:alpha val="50000"/>
                <a:hueOff val="0"/>
                <a:satOff val="0"/>
                <a:lumOff val="0"/>
                <a:alphaOff val="0"/>
                <a:tint val="15000"/>
                <a:satMod val="35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fr-FR" sz="2000" kern="1200" dirty="0" smtClean="0"/>
            <a:t>Suspens</a:t>
          </a:r>
          <a:endParaRPr lang="fr-FR" sz="2000" kern="1200" dirty="0"/>
        </a:p>
      </dsp:txBody>
      <dsp:txXfrm>
        <a:off x="1685718" y="2883715"/>
        <a:ext cx="1652810" cy="1284954"/>
      </dsp:txXfrm>
    </dsp:sp>
    <dsp:sp modelId="{D92EAA15-1C48-4478-9900-BE244DB62CDF}">
      <dsp:nvSpPr>
        <dsp:cNvPr id="0" name=""/>
        <dsp:cNvSpPr/>
      </dsp:nvSpPr>
      <dsp:spPr>
        <a:xfrm>
          <a:off x="1194993" y="1227526"/>
          <a:ext cx="1786870" cy="1284954"/>
        </a:xfrm>
        <a:prstGeom prst="ellipse">
          <a:avLst/>
        </a:prstGeom>
        <a:gradFill rotWithShape="0">
          <a:gsLst>
            <a:gs pos="0">
              <a:schemeClr val="accent1">
                <a:alpha val="50000"/>
                <a:hueOff val="0"/>
                <a:satOff val="0"/>
                <a:lumOff val="0"/>
                <a:alphaOff val="0"/>
                <a:tint val="50000"/>
                <a:satMod val="300000"/>
              </a:schemeClr>
            </a:gs>
            <a:gs pos="35000">
              <a:schemeClr val="accent1">
                <a:alpha val="50000"/>
                <a:hueOff val="0"/>
                <a:satOff val="0"/>
                <a:lumOff val="0"/>
                <a:alphaOff val="0"/>
                <a:tint val="37000"/>
                <a:satMod val="300000"/>
              </a:schemeClr>
            </a:gs>
            <a:gs pos="100000">
              <a:schemeClr val="accent1">
                <a:alpha val="50000"/>
                <a:hueOff val="0"/>
                <a:satOff val="0"/>
                <a:lumOff val="0"/>
                <a:alphaOff val="0"/>
                <a:tint val="15000"/>
                <a:satMod val="35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fr-FR" sz="2000" kern="1200" dirty="0" smtClean="0"/>
            <a:t>Anomalies</a:t>
          </a:r>
          <a:endParaRPr lang="fr-FR" sz="2400" kern="1200" dirty="0"/>
        </a:p>
      </dsp:txBody>
      <dsp:txXfrm>
        <a:off x="1194993" y="1227526"/>
        <a:ext cx="1786870" cy="1284954"/>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4767366-0E4C-4A02-A2A0-1F6120E2A11F}">
      <dsp:nvSpPr>
        <dsp:cNvPr id="0" name=""/>
        <dsp:cNvSpPr/>
      </dsp:nvSpPr>
      <dsp:spPr>
        <a:xfrm rot="10800000">
          <a:off x="333798" y="366636"/>
          <a:ext cx="1354939" cy="602478"/>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5676" tIns="68580" rIns="128016" bIns="68580" numCol="1" spcCol="1270" anchor="ctr" anchorCtr="0">
          <a:noAutofit/>
        </a:bodyPr>
        <a:lstStyle/>
        <a:p>
          <a:pPr lvl="0" algn="ctr" defTabSz="800100">
            <a:lnSpc>
              <a:spcPct val="90000"/>
            </a:lnSpc>
            <a:spcBef>
              <a:spcPct val="0"/>
            </a:spcBef>
            <a:spcAft>
              <a:spcPct val="35000"/>
            </a:spcAft>
          </a:pPr>
          <a:r>
            <a:rPr lang="fr-FR" sz="1800" kern="1200" dirty="0" smtClean="0"/>
            <a:t>Mobile</a:t>
          </a:r>
          <a:endParaRPr lang="fr-FR" sz="1600" kern="1200" dirty="0"/>
        </a:p>
      </dsp:txBody>
      <dsp:txXfrm rot="10800000">
        <a:off x="333798" y="366636"/>
        <a:ext cx="1354939" cy="602478"/>
      </dsp:txXfrm>
    </dsp:sp>
    <dsp:sp modelId="{5073C4D9-96A8-4404-BB0E-54E8338DA32E}">
      <dsp:nvSpPr>
        <dsp:cNvPr id="0" name=""/>
        <dsp:cNvSpPr/>
      </dsp:nvSpPr>
      <dsp:spPr>
        <a:xfrm>
          <a:off x="111462" y="366636"/>
          <a:ext cx="602478" cy="602478"/>
        </a:xfrm>
        <a:prstGeom prst="ellipse">
          <a:avLst/>
        </a:prstGeom>
        <a:blipFill>
          <a:blip xmlns:r="http://schemas.openxmlformats.org/officeDocument/2006/relationships" r:embed="rId1">
            <a:extLst>
              <a:ext uri="{28A0092B-C50C-407E-A947-70E740481C1C}">
                <a14:useLocalDpi xmlns:a14="http://schemas.microsoft.com/office/drawing/2010/main" xmlns="" val="0"/>
              </a:ext>
            </a:extLst>
          </a:blip>
          <a:srcRect/>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94EFE28-B250-42FB-8F91-F95CC59A1BEA}">
      <dsp:nvSpPr>
        <dsp:cNvPr id="0" name=""/>
        <dsp:cNvSpPr/>
      </dsp:nvSpPr>
      <dsp:spPr>
        <a:xfrm rot="10800000">
          <a:off x="474580" y="367688"/>
          <a:ext cx="1256104" cy="632774"/>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9036" tIns="76200" rIns="142240" bIns="76200" numCol="1" spcCol="1270" anchor="ctr" anchorCtr="0">
          <a:noAutofit/>
        </a:bodyPr>
        <a:lstStyle/>
        <a:p>
          <a:pPr lvl="0" algn="ctr" defTabSz="889000">
            <a:lnSpc>
              <a:spcPct val="90000"/>
            </a:lnSpc>
            <a:spcBef>
              <a:spcPct val="0"/>
            </a:spcBef>
            <a:spcAft>
              <a:spcPct val="35000"/>
            </a:spcAft>
          </a:pPr>
          <a:r>
            <a:rPr lang="fr-FR" sz="2000" kern="1200" dirty="0" smtClean="0"/>
            <a:t>Web</a:t>
          </a:r>
          <a:endParaRPr lang="fr-FR" sz="2000" kern="1200" dirty="0"/>
        </a:p>
      </dsp:txBody>
      <dsp:txXfrm rot="10800000">
        <a:off x="474580" y="367688"/>
        <a:ext cx="1256104" cy="632774"/>
      </dsp:txXfrm>
    </dsp:sp>
    <dsp:sp modelId="{4C01E7EE-30F9-4418-961C-6B3E6CD150AA}">
      <dsp:nvSpPr>
        <dsp:cNvPr id="0" name=""/>
        <dsp:cNvSpPr/>
      </dsp:nvSpPr>
      <dsp:spPr>
        <a:xfrm>
          <a:off x="158193" y="367688"/>
          <a:ext cx="632774" cy="632774"/>
        </a:xfrm>
        <a:prstGeom prst="ellipse">
          <a:avLst/>
        </a:prstGeom>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l="-15000" r="-15000"/>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D0E15D0-3E8F-4EBC-887C-31481402E928}">
      <dsp:nvSpPr>
        <dsp:cNvPr id="0" name=""/>
        <dsp:cNvSpPr/>
      </dsp:nvSpPr>
      <dsp:spPr>
        <a:xfrm rot="10800000">
          <a:off x="537126" y="202682"/>
          <a:ext cx="1421647" cy="716168"/>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5810" tIns="76200" rIns="142240" bIns="76200" numCol="1" spcCol="1270" anchor="ctr" anchorCtr="0">
          <a:noAutofit/>
        </a:bodyPr>
        <a:lstStyle/>
        <a:p>
          <a:pPr lvl="0" algn="ctr" defTabSz="889000">
            <a:lnSpc>
              <a:spcPct val="90000"/>
            </a:lnSpc>
            <a:spcBef>
              <a:spcPct val="0"/>
            </a:spcBef>
            <a:spcAft>
              <a:spcPct val="35000"/>
            </a:spcAft>
          </a:pPr>
          <a:r>
            <a:rPr lang="fr-FR" sz="2000" kern="1200" dirty="0" smtClean="0"/>
            <a:t>ODI</a:t>
          </a:r>
          <a:endParaRPr lang="fr-FR" sz="2500" kern="1200" dirty="0"/>
        </a:p>
      </dsp:txBody>
      <dsp:txXfrm rot="10800000">
        <a:off x="537126" y="202682"/>
        <a:ext cx="1421647" cy="716168"/>
      </dsp:txXfrm>
    </dsp:sp>
    <dsp:sp modelId="{A6B65F83-8BAE-4BA2-9F5D-18B24F4AAD20}">
      <dsp:nvSpPr>
        <dsp:cNvPr id="0" name=""/>
        <dsp:cNvSpPr/>
      </dsp:nvSpPr>
      <dsp:spPr>
        <a:xfrm>
          <a:off x="179042" y="202682"/>
          <a:ext cx="716168" cy="716168"/>
        </a:xfrm>
        <a:prstGeom prst="ellipse">
          <a:avLst/>
        </a:prstGeom>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l="-38000" r="-38000"/>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1ADB2BC-00D3-48EF-959F-96CEBD317702}">
      <dsp:nvSpPr>
        <dsp:cNvPr id="0" name=""/>
        <dsp:cNvSpPr/>
      </dsp:nvSpPr>
      <dsp:spPr>
        <a:xfrm rot="10800000">
          <a:off x="292005" y="46317"/>
          <a:ext cx="2130664" cy="843469"/>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71947" tIns="68580" rIns="128016" bIns="68580" numCol="1" spcCol="1270" anchor="ctr" anchorCtr="0">
          <a:noAutofit/>
        </a:bodyPr>
        <a:lstStyle/>
        <a:p>
          <a:pPr lvl="0" algn="ctr" defTabSz="800100">
            <a:lnSpc>
              <a:spcPct val="90000"/>
            </a:lnSpc>
            <a:spcBef>
              <a:spcPct val="0"/>
            </a:spcBef>
            <a:spcAft>
              <a:spcPct val="35000"/>
            </a:spcAft>
          </a:pPr>
          <a:r>
            <a:rPr lang="fr-FR" sz="1800" b="0" kern="1200" dirty="0" smtClean="0"/>
            <a:t>Administration BI</a:t>
          </a:r>
          <a:endParaRPr lang="fr-FR" sz="1800" b="0" kern="1200" dirty="0"/>
        </a:p>
      </dsp:txBody>
      <dsp:txXfrm rot="10800000">
        <a:off x="292005" y="46317"/>
        <a:ext cx="2130664" cy="843469"/>
      </dsp:txXfrm>
    </dsp:sp>
    <dsp:sp modelId="{171FC938-3039-46D7-9DA7-B9231FB220D6}">
      <dsp:nvSpPr>
        <dsp:cNvPr id="0" name=""/>
        <dsp:cNvSpPr/>
      </dsp:nvSpPr>
      <dsp:spPr>
        <a:xfrm>
          <a:off x="97610" y="46317"/>
          <a:ext cx="843469" cy="843469"/>
        </a:xfrm>
        <a:prstGeom prst="ellipse">
          <a:avLst/>
        </a:prstGeom>
        <a:blipFill>
          <a:blip xmlns:r="http://schemas.openxmlformats.org/officeDocument/2006/relationships" r:embed="rId1">
            <a:extLst>
              <a:ext uri="{28A0092B-C50C-407E-A947-70E740481C1C}">
                <a14:useLocalDpi xmlns:a14="http://schemas.microsoft.com/office/drawing/2010/main" xmlns="" val="0"/>
              </a:ext>
            </a:extLst>
          </a:blip>
          <a:srcRect/>
          <a:stretch>
            <a:fillRect t="-1000" b="-1000"/>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C9B7F5E-F3C0-4447-8089-48CC92100D85}">
      <dsp:nvSpPr>
        <dsp:cNvPr id="0" name=""/>
        <dsp:cNvSpPr/>
      </dsp:nvSpPr>
      <dsp:spPr>
        <a:xfrm rot="10800000">
          <a:off x="578944" y="262108"/>
          <a:ext cx="1532330" cy="771925"/>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40398" tIns="76200" rIns="142240" bIns="76200" numCol="1" spcCol="1270" anchor="ctr" anchorCtr="0">
          <a:noAutofit/>
        </a:bodyPr>
        <a:lstStyle/>
        <a:p>
          <a:pPr lvl="0" algn="ctr" defTabSz="889000">
            <a:lnSpc>
              <a:spcPct val="90000"/>
            </a:lnSpc>
            <a:spcBef>
              <a:spcPct val="0"/>
            </a:spcBef>
            <a:spcAft>
              <a:spcPct val="35000"/>
            </a:spcAft>
          </a:pPr>
          <a:r>
            <a:rPr lang="fr-FR" sz="2000" kern="1200" dirty="0" smtClean="0"/>
            <a:t>OBI</a:t>
          </a:r>
          <a:endParaRPr lang="fr-FR" sz="3500" kern="1200" dirty="0"/>
        </a:p>
      </dsp:txBody>
      <dsp:txXfrm rot="10800000">
        <a:off x="578944" y="262108"/>
        <a:ext cx="1532330" cy="771925"/>
      </dsp:txXfrm>
    </dsp:sp>
    <dsp:sp modelId="{BDA1EE2F-FB31-46B8-AAA1-ACE4EF878EC7}">
      <dsp:nvSpPr>
        <dsp:cNvPr id="0" name=""/>
        <dsp:cNvSpPr/>
      </dsp:nvSpPr>
      <dsp:spPr>
        <a:xfrm>
          <a:off x="192981" y="262108"/>
          <a:ext cx="771925" cy="771925"/>
        </a:xfrm>
        <a:prstGeom prst="ellipse">
          <a:avLst/>
        </a:prstGeom>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l="-15000" r="-15000"/>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2FE43AB-E0AA-4DC4-8239-936CED87B553}">
      <dsp:nvSpPr>
        <dsp:cNvPr id="0" name=""/>
        <dsp:cNvSpPr/>
      </dsp:nvSpPr>
      <dsp:spPr>
        <a:xfrm rot="10800000">
          <a:off x="529687" y="691221"/>
          <a:ext cx="1402414" cy="705789"/>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1234" tIns="60960" rIns="113792" bIns="60960" numCol="1" spcCol="1270" anchor="ctr" anchorCtr="0">
          <a:noAutofit/>
        </a:bodyPr>
        <a:lstStyle/>
        <a:p>
          <a:pPr lvl="0" algn="ctr" defTabSz="711200">
            <a:lnSpc>
              <a:spcPct val="90000"/>
            </a:lnSpc>
            <a:spcBef>
              <a:spcPct val="0"/>
            </a:spcBef>
            <a:spcAft>
              <a:spcPct val="35000"/>
            </a:spcAft>
          </a:pPr>
          <a:r>
            <a:rPr lang="fr-FR" sz="1600" kern="1200" dirty="0" smtClean="0"/>
            <a:t>Base de données source</a:t>
          </a:r>
          <a:endParaRPr lang="fr-FR" sz="1600" kern="1200" dirty="0"/>
        </a:p>
      </dsp:txBody>
      <dsp:txXfrm rot="10800000">
        <a:off x="529687" y="691221"/>
        <a:ext cx="1402414" cy="705789"/>
      </dsp:txXfrm>
    </dsp:sp>
    <dsp:sp modelId="{9E9F5761-B976-4064-89D2-FB81D83932D2}">
      <dsp:nvSpPr>
        <dsp:cNvPr id="0" name=""/>
        <dsp:cNvSpPr/>
      </dsp:nvSpPr>
      <dsp:spPr>
        <a:xfrm>
          <a:off x="176792" y="691221"/>
          <a:ext cx="705789" cy="705789"/>
        </a:xfrm>
        <a:prstGeom prst="ellipse">
          <a:avLst/>
        </a:prstGeom>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3#8">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3#9">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3#10">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3#11">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3#12">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3#1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3#14">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3#15">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3#16">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3#17">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3#18">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vList3#19">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vList3#20">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vList3#21">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vList3#22">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vList3#2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vList3#24">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vList3#25">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vList3#26">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vList3#27">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vList3#2">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3#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3#4">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3#5">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3#6">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3#7">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A37F5F-C240-400C-8F6D-455081B8B70E}" type="datetimeFigureOut">
              <a:rPr lang="fr-FR" smtClean="0"/>
              <a:pPr/>
              <a:t>29/08/2016</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11EE7B8-9A8F-4DCC-B545-5FA947101264}" type="slidenum">
              <a:rPr lang="fr-FR" smtClean="0"/>
              <a:pPr/>
              <a:t>‹#›</a:t>
            </a:fld>
            <a:endParaRPr lang="fr-FR"/>
          </a:p>
        </p:txBody>
      </p:sp>
    </p:spTree>
    <p:extLst>
      <p:ext uri="{BB962C8B-B14F-4D97-AF65-F5344CB8AC3E}">
        <p14:creationId xmlns:p14="http://schemas.microsoft.com/office/powerpoint/2010/main" xmlns="" val="133589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spcBef>
                <a:spcPct val="0"/>
              </a:spcBef>
            </a:pPr>
            <a:r>
              <a:rPr lang="fr-FR" dirty="0" smtClean="0"/>
              <a:t>Honorable</a:t>
            </a:r>
            <a:r>
              <a:rPr lang="fr-FR" baseline="0" dirty="0" smtClean="0"/>
              <a:t> présence</a:t>
            </a:r>
            <a:r>
              <a:rPr lang="fr-FR" dirty="0" smtClean="0"/>
              <a:t>, </a:t>
            </a:r>
            <a:r>
              <a:rPr lang="fr-FR" dirty="0" err="1" smtClean="0"/>
              <a:t>chere</a:t>
            </a:r>
            <a:r>
              <a:rPr lang="fr-FR" baseline="0" dirty="0" smtClean="0"/>
              <a:t> </a:t>
            </a:r>
            <a:r>
              <a:rPr lang="fr-FR" dirty="0" smtClean="0"/>
              <a:t> assistance Bonjour.</a:t>
            </a:r>
          </a:p>
          <a:p>
            <a:r>
              <a:rPr lang="fr-FR" dirty="0" smtClean="0"/>
              <a:t>Nous</a:t>
            </a:r>
            <a:r>
              <a:rPr lang="fr-FR" baseline="0" dirty="0" smtClean="0"/>
              <a:t> avons </a:t>
            </a:r>
            <a:r>
              <a:rPr lang="fr-FR" dirty="0" smtClean="0"/>
              <a:t>l’immense plaisir de vous présenter  aujourd’hui</a:t>
            </a:r>
            <a:r>
              <a:rPr lang="fr-FR" baseline="0" dirty="0" smtClean="0"/>
              <a:t> notre </a:t>
            </a:r>
            <a:r>
              <a:rPr lang="fr-FR" dirty="0" smtClean="0"/>
              <a:t>projet de fin d’études qui s’intitule «  </a:t>
            </a:r>
            <a:r>
              <a:rPr lang="fr-FR" sz="1200" dirty="0" smtClean="0">
                <a:ln w="0"/>
                <a:solidFill>
                  <a:schemeClr val="tx1"/>
                </a:solidFill>
                <a:effectLst>
                  <a:outerShdw blurRad="38100" dist="19050" dir="2700000" algn="tl" rotWithShape="0">
                    <a:schemeClr val="dk1">
                      <a:alpha val="40000"/>
                    </a:schemeClr>
                  </a:outerShdw>
                </a:effectLst>
              </a:rPr>
              <a:t>Conception et réalisation d’un système décisionnel de la fonction comptable accessible via web et mobile »</a:t>
            </a:r>
            <a:endParaRPr lang="fr-FR" sz="1200" dirty="0">
              <a:ln w="0"/>
              <a:solidFill>
                <a:schemeClr val="tx1"/>
              </a:solidFill>
              <a:effectLst>
                <a:outerShdw blurRad="38100" dist="19050" dir="2700000" algn="tl" rotWithShape="0">
                  <a:schemeClr val="dk1">
                    <a:alpha val="40000"/>
                  </a:schemeClr>
                </a:outerShdw>
              </a:effectLst>
            </a:endParaRPr>
          </a:p>
        </p:txBody>
      </p:sp>
      <p:sp>
        <p:nvSpPr>
          <p:cNvPr id="4" name="Espace réservé du numéro de diapositive 3"/>
          <p:cNvSpPr>
            <a:spLocks noGrp="1"/>
          </p:cNvSpPr>
          <p:nvPr>
            <p:ph type="sldNum" sz="quarter" idx="10"/>
          </p:nvPr>
        </p:nvSpPr>
        <p:spPr/>
        <p:txBody>
          <a:bodyPr/>
          <a:lstStyle/>
          <a:p>
            <a:fld id="{F4E6DB9F-A868-4052-AE42-89636EDAFC09}" type="slidenum">
              <a:rPr lang="fr-FR" smtClean="0">
                <a:solidFill>
                  <a:prstClr val="black"/>
                </a:solidFill>
              </a:rPr>
              <a:pPr/>
              <a:t>1</a:t>
            </a:fld>
            <a:endParaRPr lang="fr-FR">
              <a:solidFill>
                <a:prstClr val="black"/>
              </a:solidFill>
            </a:endParaRPr>
          </a:p>
        </p:txBody>
      </p:sp>
    </p:spTree>
    <p:extLst>
      <p:ext uri="{BB962C8B-B14F-4D97-AF65-F5344CB8AC3E}">
        <p14:creationId xmlns:p14="http://schemas.microsoft.com/office/powerpoint/2010/main" xmlns="" val="24443095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11EE7B8-9A8F-4DCC-B545-5FA947101264}" type="slidenum">
              <a:rPr lang="fr-FR" smtClean="0"/>
              <a:pPr/>
              <a:t>19</a:t>
            </a:fld>
            <a:endParaRPr lang="fr-FR"/>
          </a:p>
        </p:txBody>
      </p:sp>
    </p:spTree>
    <p:extLst>
      <p:ext uri="{BB962C8B-B14F-4D97-AF65-F5344CB8AC3E}">
        <p14:creationId xmlns:p14="http://schemas.microsoft.com/office/powerpoint/2010/main" xmlns="" val="3674918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11EE7B8-9A8F-4DCC-B545-5FA947101264}" type="slidenum">
              <a:rPr lang="fr-FR" smtClean="0"/>
              <a:pPr/>
              <a:t>22</a:t>
            </a:fld>
            <a:endParaRPr lang="fr-FR"/>
          </a:p>
        </p:txBody>
      </p:sp>
    </p:spTree>
    <p:extLst>
      <p:ext uri="{BB962C8B-B14F-4D97-AF65-F5344CB8AC3E}">
        <p14:creationId xmlns:p14="http://schemas.microsoft.com/office/powerpoint/2010/main" xmlns="" val="3097191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11EE7B8-9A8F-4DCC-B545-5FA947101264}" type="slidenum">
              <a:rPr lang="fr-FR" smtClean="0"/>
              <a:pPr/>
              <a:t>23</a:t>
            </a:fld>
            <a:endParaRPr lang="fr-FR"/>
          </a:p>
        </p:txBody>
      </p:sp>
    </p:spTree>
    <p:extLst>
      <p:ext uri="{BB962C8B-B14F-4D97-AF65-F5344CB8AC3E}">
        <p14:creationId xmlns:p14="http://schemas.microsoft.com/office/powerpoint/2010/main" xmlns="" val="124859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t>et a la fin on peut s’assurer que les donnée sont chargé correctement dans </a:t>
            </a:r>
            <a:endParaRPr lang="fr-FR" dirty="0"/>
          </a:p>
        </p:txBody>
      </p:sp>
      <p:sp>
        <p:nvSpPr>
          <p:cNvPr id="4" name="Espace réservé du numéro de diapositive 3"/>
          <p:cNvSpPr>
            <a:spLocks noGrp="1"/>
          </p:cNvSpPr>
          <p:nvPr>
            <p:ph type="sldNum" sz="quarter" idx="10"/>
          </p:nvPr>
        </p:nvSpPr>
        <p:spPr/>
        <p:txBody>
          <a:bodyPr/>
          <a:lstStyle/>
          <a:p>
            <a:fld id="{711EE7B8-9A8F-4DCC-B545-5FA947101264}" type="slidenum">
              <a:rPr lang="fr-FR" smtClean="0"/>
              <a:pPr/>
              <a:t>24</a:t>
            </a:fld>
            <a:endParaRPr lang="fr-FR"/>
          </a:p>
        </p:txBody>
      </p:sp>
    </p:spTree>
    <p:extLst>
      <p:ext uri="{BB962C8B-B14F-4D97-AF65-F5344CB8AC3E}">
        <p14:creationId xmlns:p14="http://schemas.microsoft.com/office/powerpoint/2010/main" xmlns="" val="3669591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baseline="0" dirty="0" smtClean="0">
                <a:solidFill>
                  <a:schemeClr val="tx1"/>
                </a:solidFill>
                <a:effectLst/>
                <a:latin typeface="+mn-lt"/>
                <a:ea typeface="+mn-ea"/>
                <a:cs typeface="+mn-cs"/>
              </a:rPr>
              <a:t>1-Pour enfin alimenter la table de fait budget de fonctionnement ,</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baseline="0" dirty="0" smtClean="0">
                <a:solidFill>
                  <a:schemeClr val="tx1"/>
                </a:solidFill>
                <a:effectLst/>
                <a:latin typeface="+mn-lt"/>
                <a:ea typeface="+mn-ea"/>
                <a:cs typeface="+mn-cs"/>
              </a:rPr>
              <a:t>2-Le statut montre que le chargement des donnée s’est effectué correctement donc nous allons pouvoir passer directement a la phase de </a:t>
            </a:r>
            <a:r>
              <a:rPr lang="fr-FR" sz="1200" kern="1200" baseline="0" dirty="0" err="1" smtClean="0">
                <a:solidFill>
                  <a:schemeClr val="tx1"/>
                </a:solidFill>
                <a:effectLst/>
                <a:latin typeface="+mn-lt"/>
                <a:ea typeface="+mn-ea"/>
                <a:cs typeface="+mn-cs"/>
              </a:rPr>
              <a:t>restit</a:t>
            </a:r>
            <a:endParaRPr lang="fr-FR"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baseline="0" dirty="0" smtClean="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711EE7B8-9A8F-4DCC-B545-5FA947101264}" type="slidenum">
              <a:rPr lang="fr-FR" smtClean="0"/>
              <a:pPr/>
              <a:t>25</a:t>
            </a:fld>
            <a:endParaRPr lang="fr-FR"/>
          </a:p>
        </p:txBody>
      </p:sp>
    </p:spTree>
    <p:extLst>
      <p:ext uri="{BB962C8B-B14F-4D97-AF65-F5344CB8AC3E}">
        <p14:creationId xmlns:p14="http://schemas.microsoft.com/office/powerpoint/2010/main" xmlns="" val="3864182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11EE7B8-9A8F-4DCC-B545-5FA947101264}" type="slidenum">
              <a:rPr lang="fr-FR" smtClean="0"/>
              <a:pPr/>
              <a:t>26</a:t>
            </a:fld>
            <a:endParaRPr lang="fr-FR"/>
          </a:p>
        </p:txBody>
      </p:sp>
    </p:spTree>
    <p:extLst>
      <p:ext uri="{BB962C8B-B14F-4D97-AF65-F5344CB8AC3E}">
        <p14:creationId xmlns:p14="http://schemas.microsoft.com/office/powerpoint/2010/main" xmlns="" val="36398346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711EE7B8-9A8F-4DCC-B545-5FA947101264}" type="slidenum">
              <a:rPr lang="fr-FR" smtClean="0"/>
              <a:pPr/>
              <a:t>27</a:t>
            </a:fld>
            <a:endParaRPr lang="fr-FR"/>
          </a:p>
        </p:txBody>
      </p:sp>
    </p:spTree>
    <p:extLst>
      <p:ext uri="{BB962C8B-B14F-4D97-AF65-F5344CB8AC3E}">
        <p14:creationId xmlns:p14="http://schemas.microsoft.com/office/powerpoint/2010/main" xmlns="" val="417881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11EE7B8-9A8F-4DCC-B545-5FA947101264}" type="slidenum">
              <a:rPr lang="fr-FR" smtClean="0"/>
              <a:pPr/>
              <a:t>28</a:t>
            </a:fld>
            <a:endParaRPr lang="fr-FR"/>
          </a:p>
        </p:txBody>
      </p:sp>
    </p:spTree>
    <p:extLst>
      <p:ext uri="{BB962C8B-B14F-4D97-AF65-F5344CB8AC3E}">
        <p14:creationId xmlns:p14="http://schemas.microsoft.com/office/powerpoint/2010/main" xmlns="" val="25081351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lstStyle/>
          <a:p>
            <a:r>
              <a:rPr lang="fr-FR" dirty="0" smtClean="0"/>
              <a:t>Nous</a:t>
            </a:r>
            <a:r>
              <a:rPr lang="fr-FR" baseline="0" dirty="0" smtClean="0"/>
              <a:t> allons vous montrer une vidéo qui simule la publication des analyses sur le portail web d’oracle BI </a:t>
            </a:r>
            <a:endParaRPr lang="fr-FR" dirty="0"/>
          </a:p>
        </p:txBody>
      </p:sp>
      <p:sp>
        <p:nvSpPr>
          <p:cNvPr id="4" name="Espace réservé du numéro de diapositive 3"/>
          <p:cNvSpPr>
            <a:spLocks noGrp="1"/>
          </p:cNvSpPr>
          <p:nvPr>
            <p:ph type="sldNum" sz="quarter" idx="10"/>
          </p:nvPr>
        </p:nvSpPr>
        <p:spPr/>
        <p:txBody>
          <a:bodyPr/>
          <a:lstStyle/>
          <a:p>
            <a:fld id="{711EE7B8-9A8F-4DCC-B545-5FA947101264}" type="slidenum">
              <a:rPr lang="fr-FR" smtClean="0"/>
              <a:pPr/>
              <a:t>29</a:t>
            </a:fld>
            <a:endParaRPr lang="fr-FR"/>
          </a:p>
        </p:txBody>
      </p:sp>
    </p:spTree>
    <p:extLst>
      <p:ext uri="{BB962C8B-B14F-4D97-AF65-F5344CB8AC3E}">
        <p14:creationId xmlns:p14="http://schemas.microsoft.com/office/powerpoint/2010/main" xmlns="" val="9881605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11EE7B8-9A8F-4DCC-B545-5FA947101264}" type="slidenum">
              <a:rPr lang="fr-FR" smtClean="0"/>
              <a:pPr/>
              <a:t>30</a:t>
            </a:fld>
            <a:endParaRPr lang="fr-FR"/>
          </a:p>
        </p:txBody>
      </p:sp>
    </p:spTree>
    <p:extLst>
      <p:ext uri="{BB962C8B-B14F-4D97-AF65-F5344CB8AC3E}">
        <p14:creationId xmlns:p14="http://schemas.microsoft.com/office/powerpoint/2010/main" xmlns="" val="3831733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a:t>
            </a:r>
            <a:r>
              <a:rPr lang="fr-FR" baseline="0" dirty="0" smtClean="0"/>
              <a:t> plan de notre projet de fin d’étude commence par la présentation du contexte général du projet, on va entamer par la suite l’analyse du besoin, la modélisation, le chargement des données, la restitution des données, </a:t>
            </a:r>
            <a:r>
              <a:rPr lang="fr-FR" baseline="0" dirty="0" err="1" smtClean="0"/>
              <a:t>reporting</a:t>
            </a:r>
            <a:r>
              <a:rPr lang="fr-FR" baseline="0" dirty="0" smtClean="0"/>
              <a:t> et on va finir par la conclusion et les perspectives, </a:t>
            </a:r>
            <a:endParaRPr lang="fr-FR" dirty="0"/>
          </a:p>
        </p:txBody>
      </p:sp>
      <p:sp>
        <p:nvSpPr>
          <p:cNvPr id="4" name="Espace réservé du numéro de diapositive 3"/>
          <p:cNvSpPr>
            <a:spLocks noGrp="1"/>
          </p:cNvSpPr>
          <p:nvPr>
            <p:ph type="sldNum" sz="quarter" idx="10"/>
          </p:nvPr>
        </p:nvSpPr>
        <p:spPr/>
        <p:txBody>
          <a:bodyPr/>
          <a:lstStyle/>
          <a:p>
            <a:fld id="{711EE7B8-9A8F-4DCC-B545-5FA947101264}" type="slidenum">
              <a:rPr lang="fr-FR" smtClean="0"/>
              <a:pPr/>
              <a:t>2</a:t>
            </a:fld>
            <a:endParaRPr lang="fr-FR"/>
          </a:p>
        </p:txBody>
      </p:sp>
    </p:spTree>
    <p:extLst>
      <p:ext uri="{BB962C8B-B14F-4D97-AF65-F5344CB8AC3E}">
        <p14:creationId xmlns:p14="http://schemas.microsoft.com/office/powerpoint/2010/main" xmlns="" val="21889417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spcBef>
                <a:spcPct val="0"/>
              </a:spcBef>
            </a:pPr>
            <a:r>
              <a:rPr lang="fr-FR" dirty="0" smtClean="0"/>
              <a:t>Honorable</a:t>
            </a:r>
            <a:r>
              <a:rPr lang="fr-FR" baseline="0" dirty="0" smtClean="0"/>
              <a:t> présence</a:t>
            </a:r>
            <a:r>
              <a:rPr lang="fr-FR" dirty="0" smtClean="0"/>
              <a:t>, </a:t>
            </a:r>
            <a:r>
              <a:rPr lang="fr-FR" dirty="0" err="1" smtClean="0"/>
              <a:t>chere</a:t>
            </a:r>
            <a:r>
              <a:rPr lang="fr-FR" baseline="0" dirty="0" smtClean="0"/>
              <a:t> </a:t>
            </a:r>
            <a:r>
              <a:rPr lang="fr-FR" dirty="0" smtClean="0"/>
              <a:t> assistance Bonjour.</a:t>
            </a:r>
          </a:p>
          <a:p>
            <a:r>
              <a:rPr lang="fr-FR" dirty="0" smtClean="0"/>
              <a:t>Nous</a:t>
            </a:r>
            <a:r>
              <a:rPr lang="fr-FR" baseline="0" dirty="0" smtClean="0"/>
              <a:t> avons </a:t>
            </a:r>
            <a:r>
              <a:rPr lang="fr-FR" dirty="0" smtClean="0"/>
              <a:t>l’immense plaisir de vous présenter  aujourd’hui</a:t>
            </a:r>
            <a:r>
              <a:rPr lang="fr-FR" baseline="0" dirty="0" smtClean="0"/>
              <a:t> notre </a:t>
            </a:r>
            <a:r>
              <a:rPr lang="fr-FR" dirty="0" smtClean="0"/>
              <a:t>projet de fin d’études qui s’intitule «  </a:t>
            </a:r>
            <a:r>
              <a:rPr lang="fr-FR" sz="1200" dirty="0" smtClean="0">
                <a:ln w="0"/>
                <a:solidFill>
                  <a:schemeClr val="tx1"/>
                </a:solidFill>
                <a:effectLst>
                  <a:outerShdw blurRad="38100" dist="19050" dir="2700000" algn="tl" rotWithShape="0">
                    <a:schemeClr val="dk1">
                      <a:alpha val="40000"/>
                    </a:schemeClr>
                  </a:outerShdw>
                </a:effectLst>
              </a:rPr>
              <a:t>Conception et réalisation d’un système décisionnel de la fonction comptable accessible via web et mobile »</a:t>
            </a:r>
            <a:endParaRPr lang="fr-FR" sz="1200" dirty="0">
              <a:ln w="0"/>
              <a:solidFill>
                <a:schemeClr val="tx1"/>
              </a:solidFill>
              <a:effectLst>
                <a:outerShdw blurRad="38100" dist="19050" dir="2700000" algn="tl" rotWithShape="0">
                  <a:schemeClr val="dk1">
                    <a:alpha val="40000"/>
                  </a:schemeClr>
                </a:outerShdw>
              </a:effectLst>
            </a:endParaRPr>
          </a:p>
        </p:txBody>
      </p:sp>
      <p:sp>
        <p:nvSpPr>
          <p:cNvPr id="4" name="Espace réservé du numéro de diapositive 3"/>
          <p:cNvSpPr>
            <a:spLocks noGrp="1"/>
          </p:cNvSpPr>
          <p:nvPr>
            <p:ph type="sldNum" sz="quarter" idx="10"/>
          </p:nvPr>
        </p:nvSpPr>
        <p:spPr/>
        <p:txBody>
          <a:bodyPr/>
          <a:lstStyle/>
          <a:p>
            <a:fld id="{F4E6DB9F-A868-4052-AE42-89636EDAFC09}" type="slidenum">
              <a:rPr lang="fr-FR" smtClean="0">
                <a:solidFill>
                  <a:prstClr val="black"/>
                </a:solidFill>
              </a:rPr>
              <a:pPr/>
              <a:t>33</a:t>
            </a:fld>
            <a:endParaRPr lang="fr-FR">
              <a:solidFill>
                <a:prstClr val="black"/>
              </a:solidFill>
            </a:endParaRPr>
          </a:p>
        </p:txBody>
      </p:sp>
    </p:spTree>
    <p:extLst>
      <p:ext uri="{BB962C8B-B14F-4D97-AF65-F5344CB8AC3E}">
        <p14:creationId xmlns:p14="http://schemas.microsoft.com/office/powerpoint/2010/main" xmlns="" val="2444309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La banque centrale populaire crée en 1961, à +300M de clients,,,,</a:t>
            </a:r>
            <a:endParaRPr lang="fr-FR" dirty="0"/>
          </a:p>
        </p:txBody>
      </p:sp>
      <p:sp>
        <p:nvSpPr>
          <p:cNvPr id="4" name="Espace réservé du numéro de diapositive 3"/>
          <p:cNvSpPr>
            <a:spLocks noGrp="1"/>
          </p:cNvSpPr>
          <p:nvPr>
            <p:ph type="sldNum" sz="quarter" idx="10"/>
          </p:nvPr>
        </p:nvSpPr>
        <p:spPr/>
        <p:txBody>
          <a:bodyPr/>
          <a:lstStyle/>
          <a:p>
            <a:fld id="{194850CE-0DF8-4023-9083-39C273FC4115}" type="slidenum">
              <a:rPr lang="fr-FR" smtClean="0"/>
              <a:pPr/>
              <a:t>3</a:t>
            </a:fld>
            <a:endParaRPr lang="fr-FR"/>
          </a:p>
        </p:txBody>
      </p:sp>
    </p:spTree>
    <p:extLst>
      <p:ext uri="{BB962C8B-B14F-4D97-AF65-F5344CB8AC3E}">
        <p14:creationId xmlns:p14="http://schemas.microsoft.com/office/powerpoint/2010/main" xmlns="" val="784641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94850CE-0DF8-4023-9083-39C273FC4115}" type="slidenum">
              <a:rPr lang="fr-FR" smtClean="0"/>
              <a:pPr/>
              <a:t>5</a:t>
            </a:fld>
            <a:endParaRPr lang="fr-FR"/>
          </a:p>
        </p:txBody>
      </p:sp>
    </p:spTree>
    <p:extLst>
      <p:ext uri="{BB962C8B-B14F-4D97-AF65-F5344CB8AC3E}">
        <p14:creationId xmlns:p14="http://schemas.microsoft.com/office/powerpoint/2010/main" xmlns="" val="3716733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 réaliser ses objectifs nous avons suivi </a:t>
            </a:r>
            <a:r>
              <a:rPr lang="fr-FR" baseline="0" smtClean="0"/>
              <a:t>le déroulement </a:t>
            </a:r>
            <a:r>
              <a:rPr lang="fr-FR" baseline="0" dirty="0" smtClean="0"/>
              <a:t>suivant :</a:t>
            </a:r>
          </a:p>
          <a:p>
            <a:r>
              <a:rPr lang="fr-FR" baseline="0" dirty="0" smtClean="0"/>
              <a:t>En commençant par une étude d’existant et analyse du besoin,</a:t>
            </a:r>
            <a:br>
              <a:rPr lang="fr-FR" baseline="0" dirty="0" smtClean="0"/>
            </a:br>
            <a:r>
              <a:rPr lang="fr-FR" baseline="0" dirty="0" smtClean="0"/>
              <a:t>qui va amené une modélisation </a:t>
            </a:r>
          </a:p>
          <a:p>
            <a:r>
              <a:rPr lang="fr-FR" baseline="0" dirty="0" smtClean="0"/>
              <a:t>La partie de  </a:t>
            </a:r>
            <a:r>
              <a:rPr lang="fr-FR" baseline="0" dirty="0" err="1" smtClean="0"/>
              <a:t>realisation</a:t>
            </a:r>
            <a:r>
              <a:rPr lang="fr-FR" baseline="0" dirty="0" smtClean="0"/>
              <a:t> se compose en trois </a:t>
            </a:r>
            <a:r>
              <a:rPr lang="fr-FR" baseline="0" dirty="0" err="1" smtClean="0"/>
              <a:t>etapes</a:t>
            </a:r>
            <a:r>
              <a:rPr lang="fr-FR" baseline="0" dirty="0" smtClean="0"/>
              <a:t/>
            </a:r>
            <a:br>
              <a:rPr lang="fr-FR" baseline="0" dirty="0" smtClean="0"/>
            </a:br>
            <a:r>
              <a:rPr lang="fr-FR" baseline="0" dirty="0" smtClean="0"/>
              <a:t>a savoir : 1</a:t>
            </a:r>
          </a:p>
          <a:p>
            <a:r>
              <a:rPr lang="fr-FR" baseline="0" dirty="0" smtClean="0"/>
              <a:t>2</a:t>
            </a:r>
          </a:p>
          <a:p>
            <a:r>
              <a:rPr lang="fr-FR" baseline="0" dirty="0" smtClean="0"/>
              <a:t>3</a:t>
            </a:r>
            <a:endParaRPr lang="fr-FR" dirty="0"/>
          </a:p>
        </p:txBody>
      </p:sp>
      <p:sp>
        <p:nvSpPr>
          <p:cNvPr id="4" name="Espace réservé du numéro de diapositive 3"/>
          <p:cNvSpPr>
            <a:spLocks noGrp="1"/>
          </p:cNvSpPr>
          <p:nvPr>
            <p:ph type="sldNum" sz="quarter" idx="10"/>
          </p:nvPr>
        </p:nvSpPr>
        <p:spPr/>
        <p:txBody>
          <a:bodyPr/>
          <a:lstStyle/>
          <a:p>
            <a:fld id="{194850CE-0DF8-4023-9083-39C273FC4115}" type="slidenum">
              <a:rPr lang="fr-FR" smtClean="0"/>
              <a:pPr/>
              <a:t>7</a:t>
            </a:fld>
            <a:endParaRPr lang="fr-FR"/>
          </a:p>
        </p:txBody>
      </p:sp>
    </p:spTree>
    <p:extLst>
      <p:ext uri="{BB962C8B-B14F-4D97-AF65-F5344CB8AC3E}">
        <p14:creationId xmlns:p14="http://schemas.microsoft.com/office/powerpoint/2010/main" xmlns="" val="985711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lvl="0" rtl="0"/>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711EE7B8-9A8F-4DCC-B545-5FA947101264}" type="slidenum">
              <a:rPr lang="fr-FR" smtClean="0"/>
              <a:pPr/>
              <a:t>14</a:t>
            </a:fld>
            <a:endParaRPr lang="fr-FR"/>
          </a:p>
        </p:txBody>
      </p:sp>
    </p:spTree>
    <p:extLst>
      <p:ext uri="{BB962C8B-B14F-4D97-AF65-F5344CB8AC3E}">
        <p14:creationId xmlns:p14="http://schemas.microsoft.com/office/powerpoint/2010/main" xmlns="" val="309127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Après</a:t>
            </a:r>
            <a:r>
              <a:rPr lang="fr-FR" baseline="0" dirty="0" smtClean="0"/>
              <a:t> l’analyse des besoins nous avons décidé de diviser le projet en 5 domaines de comptabilité : fournisseurs, </a:t>
            </a:r>
            <a:r>
              <a:rPr lang="fr-FR" baseline="0" dirty="0" err="1" smtClean="0"/>
              <a:t>immoilisation</a:t>
            </a:r>
            <a:r>
              <a:rPr lang="fr-FR" baseline="0" dirty="0" smtClean="0"/>
              <a:t>, suspens, anomalie et budget de fonctionnement, on a identifié pour chaque volet les indicateurs de performance et les dimensions correspondants</a:t>
            </a:r>
            <a:endParaRPr lang="fr-FR" dirty="0"/>
          </a:p>
        </p:txBody>
      </p:sp>
      <p:sp>
        <p:nvSpPr>
          <p:cNvPr id="4" name="Espace réservé du numéro de diapositive 3"/>
          <p:cNvSpPr>
            <a:spLocks noGrp="1"/>
          </p:cNvSpPr>
          <p:nvPr>
            <p:ph type="sldNum" sz="quarter" idx="10"/>
          </p:nvPr>
        </p:nvSpPr>
        <p:spPr/>
        <p:txBody>
          <a:bodyPr/>
          <a:lstStyle/>
          <a:p>
            <a:fld id="{711EE7B8-9A8F-4DCC-B545-5FA947101264}" type="slidenum">
              <a:rPr lang="fr-FR" smtClean="0"/>
              <a:pPr/>
              <a:t>15</a:t>
            </a:fld>
            <a:endParaRPr lang="fr-FR"/>
          </a:p>
        </p:txBody>
      </p:sp>
    </p:spTree>
    <p:extLst>
      <p:ext uri="{BB962C8B-B14F-4D97-AF65-F5344CB8AC3E}">
        <p14:creationId xmlns:p14="http://schemas.microsoft.com/office/powerpoint/2010/main" xmlns="" val="3064373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Ensuite</a:t>
            </a:r>
            <a:r>
              <a:rPr lang="fr-FR" baseline="0" dirty="0" smtClean="0"/>
              <a:t> nous avons élaboré la matrice de ventilation, le volet fournisseur contient 5 indicateurs que nous avons jugé pertinents, ces derniers vont être calculé quotidiennement par rapport aux différentes dimensions à savoir temps, secteur, centre de </a:t>
            </a:r>
            <a:r>
              <a:rPr lang="fr-FR" baseline="0" dirty="0" err="1" smtClean="0"/>
              <a:t>respo</a:t>
            </a:r>
            <a:r>
              <a:rPr lang="fr-FR" baseline="0" dirty="0" smtClean="0"/>
              <a:t> et fournisseur, le deuxième volet suspens contient un seul indicateur qui sera calculé par rapport au temps et au </a:t>
            </a:r>
            <a:r>
              <a:rPr lang="fr-FR" baseline="0" dirty="0" err="1" smtClean="0"/>
              <a:t>cr</a:t>
            </a:r>
            <a:r>
              <a:rPr lang="fr-FR" baseline="0" dirty="0" smtClean="0"/>
              <a:t>, le 3eme volet des imputations contient aussi un seul indicateur, le 4-me volet comporte deux indicateurs qui vont être calculé quotidiennement et le 5eme et dernier indicateur comporte 6 indicateurs dont l </a:t>
            </a:r>
            <a:r>
              <a:rPr lang="fr-FR" baseline="0" dirty="0" err="1" smtClean="0"/>
              <a:t>fr-quence</a:t>
            </a:r>
            <a:r>
              <a:rPr lang="fr-FR" baseline="0" dirty="0" smtClean="0"/>
              <a:t> change d’un indicateur à l’autre </a:t>
            </a:r>
            <a:endParaRPr lang="fr-FR" dirty="0"/>
          </a:p>
        </p:txBody>
      </p:sp>
      <p:sp>
        <p:nvSpPr>
          <p:cNvPr id="4" name="Espace réservé du numéro de diapositive 3"/>
          <p:cNvSpPr>
            <a:spLocks noGrp="1"/>
          </p:cNvSpPr>
          <p:nvPr>
            <p:ph type="sldNum" sz="quarter" idx="10"/>
          </p:nvPr>
        </p:nvSpPr>
        <p:spPr/>
        <p:txBody>
          <a:bodyPr/>
          <a:lstStyle/>
          <a:p>
            <a:fld id="{711EE7B8-9A8F-4DCC-B545-5FA947101264}" type="slidenum">
              <a:rPr lang="fr-FR" smtClean="0"/>
              <a:pPr/>
              <a:t>16</a:t>
            </a:fld>
            <a:endParaRPr lang="fr-FR"/>
          </a:p>
        </p:txBody>
      </p:sp>
    </p:spTree>
    <p:extLst>
      <p:ext uri="{BB962C8B-B14F-4D97-AF65-F5344CB8AC3E}">
        <p14:creationId xmlns:p14="http://schemas.microsoft.com/office/powerpoint/2010/main" xmlns="" val="3690724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11EE7B8-9A8F-4DCC-B545-5FA947101264}" type="slidenum">
              <a:rPr lang="fr-FR" smtClean="0"/>
              <a:pPr/>
              <a:t>17</a:t>
            </a:fld>
            <a:endParaRPr lang="fr-FR"/>
          </a:p>
        </p:txBody>
      </p:sp>
    </p:spTree>
    <p:extLst>
      <p:ext uri="{BB962C8B-B14F-4D97-AF65-F5344CB8AC3E}">
        <p14:creationId xmlns:p14="http://schemas.microsoft.com/office/powerpoint/2010/main" xmlns="" val="2170759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Modifiez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p>
            <a:fld id="{D24A16E3-3D50-43F9-A03D-DC94AE6E9A01}" type="datetime1">
              <a:rPr lang="fr-FR" smtClean="0"/>
              <a:pPr/>
              <a:t>29/08/2016</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a:t>
            </a:fld>
            <a:endParaRPr lang="fr-BE"/>
          </a:p>
        </p:txBody>
      </p:sp>
    </p:spTree>
    <p:extLst>
      <p:ext uri="{BB962C8B-B14F-4D97-AF65-F5344CB8AC3E}">
        <p14:creationId xmlns:p14="http://schemas.microsoft.com/office/powerpoint/2010/main" xmlns="" val="3898879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A553275E-9C81-45FB-AA59-849919672ED5}" type="datetime1">
              <a:rPr lang="fr-FR" smtClean="0"/>
              <a:pPr/>
              <a:t>29/08/2016</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a:t>
            </a:fld>
            <a:endParaRPr lang="fr-BE"/>
          </a:p>
        </p:txBody>
      </p:sp>
    </p:spTree>
    <p:extLst>
      <p:ext uri="{BB962C8B-B14F-4D97-AF65-F5344CB8AC3E}">
        <p14:creationId xmlns:p14="http://schemas.microsoft.com/office/powerpoint/2010/main" xmlns="" val="30461956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88F34ED3-C817-4703-B94D-BB5BA7FE0835}" type="datetime1">
              <a:rPr lang="fr-FR" smtClean="0"/>
              <a:pPr/>
              <a:t>29/08/2016</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a:t>
            </a:fld>
            <a:endParaRPr lang="fr-BE"/>
          </a:p>
        </p:txBody>
      </p:sp>
    </p:spTree>
    <p:extLst>
      <p:ext uri="{BB962C8B-B14F-4D97-AF65-F5344CB8AC3E}">
        <p14:creationId xmlns:p14="http://schemas.microsoft.com/office/powerpoint/2010/main" xmlns="" val="14546281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Modifiez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p>
            <a:fld id="{D24A16E3-3D50-43F9-A03D-DC94AE6E9A01}" type="datetime1">
              <a:rPr lang="fr-FR" smtClean="0">
                <a:solidFill>
                  <a:prstClr val="black">
                    <a:tint val="75000"/>
                  </a:prstClr>
                </a:solidFill>
              </a:rPr>
              <a:pPr/>
              <a:t>29/08/2016</a:t>
            </a:fld>
            <a:endParaRPr lang="fr-BE">
              <a:solidFill>
                <a:prstClr val="black">
                  <a:tint val="75000"/>
                </a:prstClr>
              </a:solidFill>
            </a:endParaRPr>
          </a:p>
        </p:txBody>
      </p:sp>
      <p:sp>
        <p:nvSpPr>
          <p:cNvPr id="5" name="Espace réservé du pied de page 4"/>
          <p:cNvSpPr>
            <a:spLocks noGrp="1"/>
          </p:cNvSpPr>
          <p:nvPr>
            <p:ph type="ftr" sz="quarter" idx="11"/>
          </p:nvPr>
        </p:nvSpPr>
        <p:spPr/>
        <p:txBody>
          <a:bodyPr/>
          <a:lstStyle/>
          <a:p>
            <a:endParaRPr lang="fr-BE">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solidFill>
                  <a:prstClr val="black">
                    <a:tint val="75000"/>
                  </a:prstClr>
                </a:solidFill>
              </a:rPr>
              <a:pPr/>
              <a:t>‹#›</a:t>
            </a:fld>
            <a:endParaRPr lang="fr-BE">
              <a:solidFill>
                <a:prstClr val="black">
                  <a:tint val="75000"/>
                </a:prstClr>
              </a:solidFill>
            </a:endParaRPr>
          </a:p>
        </p:txBody>
      </p:sp>
    </p:spTree>
    <p:extLst>
      <p:ext uri="{BB962C8B-B14F-4D97-AF65-F5344CB8AC3E}">
        <p14:creationId xmlns:p14="http://schemas.microsoft.com/office/powerpoint/2010/main" xmlns="" val="20367325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C99E2379-07AE-4D11-9805-27238EAF4940}" type="datetime1">
              <a:rPr lang="fr-FR" smtClean="0">
                <a:solidFill>
                  <a:prstClr val="black">
                    <a:tint val="75000"/>
                  </a:prstClr>
                </a:solidFill>
              </a:rPr>
              <a:pPr/>
              <a:t>29/08/2016</a:t>
            </a:fld>
            <a:endParaRPr lang="fr-BE">
              <a:solidFill>
                <a:prstClr val="black">
                  <a:tint val="75000"/>
                </a:prstClr>
              </a:solidFill>
            </a:endParaRPr>
          </a:p>
        </p:txBody>
      </p:sp>
      <p:sp>
        <p:nvSpPr>
          <p:cNvPr id="5" name="Espace réservé du pied de page 4"/>
          <p:cNvSpPr>
            <a:spLocks noGrp="1"/>
          </p:cNvSpPr>
          <p:nvPr>
            <p:ph type="ftr" sz="quarter" idx="11"/>
          </p:nvPr>
        </p:nvSpPr>
        <p:spPr/>
        <p:txBody>
          <a:bodyPr/>
          <a:lstStyle/>
          <a:p>
            <a:endParaRPr lang="fr-BE">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solidFill>
                  <a:prstClr val="black">
                    <a:tint val="75000"/>
                  </a:prstClr>
                </a:solidFill>
              </a:rPr>
              <a:pPr/>
              <a:t>‹#›</a:t>
            </a:fld>
            <a:endParaRPr lang="fr-BE">
              <a:solidFill>
                <a:prstClr val="black">
                  <a:tint val="75000"/>
                </a:prstClr>
              </a:solidFill>
            </a:endParaRPr>
          </a:p>
        </p:txBody>
      </p:sp>
    </p:spTree>
    <p:extLst>
      <p:ext uri="{BB962C8B-B14F-4D97-AF65-F5344CB8AC3E}">
        <p14:creationId xmlns:p14="http://schemas.microsoft.com/office/powerpoint/2010/main" xmlns="" val="930155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B3FFC787-F734-467F-AD25-EB6C6F01044F}" type="datetime1">
              <a:rPr lang="fr-FR" smtClean="0">
                <a:solidFill>
                  <a:prstClr val="black">
                    <a:tint val="75000"/>
                  </a:prstClr>
                </a:solidFill>
              </a:rPr>
              <a:pPr/>
              <a:t>29/08/2016</a:t>
            </a:fld>
            <a:endParaRPr lang="fr-BE">
              <a:solidFill>
                <a:prstClr val="black">
                  <a:tint val="75000"/>
                </a:prstClr>
              </a:solidFill>
            </a:endParaRPr>
          </a:p>
        </p:txBody>
      </p:sp>
      <p:sp>
        <p:nvSpPr>
          <p:cNvPr id="5" name="Espace réservé du pied de page 4"/>
          <p:cNvSpPr>
            <a:spLocks noGrp="1"/>
          </p:cNvSpPr>
          <p:nvPr>
            <p:ph type="ftr" sz="quarter" idx="11"/>
          </p:nvPr>
        </p:nvSpPr>
        <p:spPr/>
        <p:txBody>
          <a:bodyPr/>
          <a:lstStyle/>
          <a:p>
            <a:endParaRPr lang="fr-BE">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solidFill>
                  <a:prstClr val="black">
                    <a:tint val="75000"/>
                  </a:prstClr>
                </a:solidFill>
              </a:rPr>
              <a:pPr/>
              <a:t>‹#›</a:t>
            </a:fld>
            <a:endParaRPr lang="fr-BE">
              <a:solidFill>
                <a:prstClr val="black">
                  <a:tint val="75000"/>
                </a:prstClr>
              </a:solidFill>
            </a:endParaRPr>
          </a:p>
        </p:txBody>
      </p:sp>
    </p:spTree>
    <p:extLst>
      <p:ext uri="{BB962C8B-B14F-4D97-AF65-F5344CB8AC3E}">
        <p14:creationId xmlns:p14="http://schemas.microsoft.com/office/powerpoint/2010/main" xmlns="" val="32869473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860AE73D-7E9C-4E89-A33B-AFF50458A4D5}" type="datetime1">
              <a:rPr lang="fr-FR" smtClean="0">
                <a:solidFill>
                  <a:prstClr val="black">
                    <a:tint val="75000"/>
                  </a:prstClr>
                </a:solidFill>
              </a:rPr>
              <a:pPr/>
              <a:t>29/08/2016</a:t>
            </a:fld>
            <a:endParaRPr lang="fr-BE">
              <a:solidFill>
                <a:prstClr val="black">
                  <a:tint val="75000"/>
                </a:prstClr>
              </a:solidFill>
            </a:endParaRPr>
          </a:p>
        </p:txBody>
      </p:sp>
      <p:sp>
        <p:nvSpPr>
          <p:cNvPr id="6" name="Espace réservé du pied de page 5"/>
          <p:cNvSpPr>
            <a:spLocks noGrp="1"/>
          </p:cNvSpPr>
          <p:nvPr>
            <p:ph type="ftr" sz="quarter" idx="11"/>
          </p:nvPr>
        </p:nvSpPr>
        <p:spPr/>
        <p:txBody>
          <a:bodyPr/>
          <a:lstStyle/>
          <a:p>
            <a:endParaRPr lang="fr-BE">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solidFill>
                  <a:prstClr val="black">
                    <a:tint val="75000"/>
                  </a:prstClr>
                </a:solidFill>
              </a:rPr>
              <a:pPr/>
              <a:t>‹#›</a:t>
            </a:fld>
            <a:endParaRPr lang="fr-BE">
              <a:solidFill>
                <a:prstClr val="black">
                  <a:tint val="75000"/>
                </a:prstClr>
              </a:solidFill>
            </a:endParaRPr>
          </a:p>
        </p:txBody>
      </p:sp>
    </p:spTree>
    <p:extLst>
      <p:ext uri="{BB962C8B-B14F-4D97-AF65-F5344CB8AC3E}">
        <p14:creationId xmlns:p14="http://schemas.microsoft.com/office/powerpoint/2010/main" xmlns="" val="7939271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D115787A-BC41-4F75-AFF4-554267FED31B}" type="datetime1">
              <a:rPr lang="fr-FR" smtClean="0">
                <a:solidFill>
                  <a:prstClr val="black">
                    <a:tint val="75000"/>
                  </a:prstClr>
                </a:solidFill>
              </a:rPr>
              <a:pPr/>
              <a:t>29/08/2016</a:t>
            </a:fld>
            <a:endParaRPr lang="fr-BE">
              <a:solidFill>
                <a:prstClr val="black">
                  <a:tint val="75000"/>
                </a:prstClr>
              </a:solidFill>
            </a:endParaRPr>
          </a:p>
        </p:txBody>
      </p:sp>
      <p:sp>
        <p:nvSpPr>
          <p:cNvPr id="8" name="Espace réservé du pied de page 7"/>
          <p:cNvSpPr>
            <a:spLocks noGrp="1"/>
          </p:cNvSpPr>
          <p:nvPr>
            <p:ph type="ftr" sz="quarter" idx="11"/>
          </p:nvPr>
        </p:nvSpPr>
        <p:spPr/>
        <p:txBody>
          <a:bodyPr/>
          <a:lstStyle/>
          <a:p>
            <a:endParaRPr lang="fr-BE">
              <a:solidFill>
                <a:prstClr val="black">
                  <a:tint val="75000"/>
                </a:prstClr>
              </a:solidFill>
            </a:endParaRPr>
          </a:p>
        </p:txBody>
      </p:sp>
      <p:sp>
        <p:nvSpPr>
          <p:cNvPr id="9" name="Espace réservé du numéro de diapositive 8"/>
          <p:cNvSpPr>
            <a:spLocks noGrp="1"/>
          </p:cNvSpPr>
          <p:nvPr>
            <p:ph type="sldNum" sz="quarter" idx="12"/>
          </p:nvPr>
        </p:nvSpPr>
        <p:spPr/>
        <p:txBody>
          <a:bodyPr/>
          <a:lstStyle/>
          <a:p>
            <a:fld id="{CF4668DC-857F-487D-BFFA-8C0CA5037977}" type="slidenum">
              <a:rPr lang="fr-BE" smtClean="0">
                <a:solidFill>
                  <a:prstClr val="black">
                    <a:tint val="75000"/>
                  </a:prstClr>
                </a:solidFill>
              </a:rPr>
              <a:pPr/>
              <a:t>‹#›</a:t>
            </a:fld>
            <a:endParaRPr lang="fr-BE">
              <a:solidFill>
                <a:prstClr val="black">
                  <a:tint val="75000"/>
                </a:prstClr>
              </a:solidFill>
            </a:endParaRPr>
          </a:p>
        </p:txBody>
      </p:sp>
    </p:spTree>
    <p:extLst>
      <p:ext uri="{BB962C8B-B14F-4D97-AF65-F5344CB8AC3E}">
        <p14:creationId xmlns:p14="http://schemas.microsoft.com/office/powerpoint/2010/main" xmlns="" val="17861856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E7E10DDC-AEFC-49E6-B2AD-84D59DA38447}" type="datetime1">
              <a:rPr lang="fr-FR" smtClean="0">
                <a:solidFill>
                  <a:prstClr val="black">
                    <a:tint val="75000"/>
                  </a:prstClr>
                </a:solidFill>
              </a:rPr>
              <a:pPr/>
              <a:t>29/08/2016</a:t>
            </a:fld>
            <a:endParaRPr lang="fr-BE">
              <a:solidFill>
                <a:prstClr val="black">
                  <a:tint val="75000"/>
                </a:prstClr>
              </a:solidFill>
            </a:endParaRPr>
          </a:p>
        </p:txBody>
      </p:sp>
      <p:sp>
        <p:nvSpPr>
          <p:cNvPr id="4" name="Espace réservé du pied de page 3"/>
          <p:cNvSpPr>
            <a:spLocks noGrp="1"/>
          </p:cNvSpPr>
          <p:nvPr>
            <p:ph type="ftr" sz="quarter" idx="11"/>
          </p:nvPr>
        </p:nvSpPr>
        <p:spPr/>
        <p:txBody>
          <a:bodyPr/>
          <a:lstStyle/>
          <a:p>
            <a:endParaRPr lang="fr-BE">
              <a:solidFill>
                <a:prstClr val="black">
                  <a:tint val="75000"/>
                </a:prstClr>
              </a:solidFill>
            </a:endParaRPr>
          </a:p>
        </p:txBody>
      </p:sp>
      <p:sp>
        <p:nvSpPr>
          <p:cNvPr id="5" name="Espace réservé du numéro de diapositive 4"/>
          <p:cNvSpPr>
            <a:spLocks noGrp="1"/>
          </p:cNvSpPr>
          <p:nvPr>
            <p:ph type="sldNum" sz="quarter" idx="12"/>
          </p:nvPr>
        </p:nvSpPr>
        <p:spPr/>
        <p:txBody>
          <a:bodyPr/>
          <a:lstStyle/>
          <a:p>
            <a:fld id="{CF4668DC-857F-487D-BFFA-8C0CA5037977}" type="slidenum">
              <a:rPr lang="fr-BE" smtClean="0">
                <a:solidFill>
                  <a:prstClr val="black">
                    <a:tint val="75000"/>
                  </a:prstClr>
                </a:solidFill>
              </a:rPr>
              <a:pPr/>
              <a:t>‹#›</a:t>
            </a:fld>
            <a:endParaRPr lang="fr-BE">
              <a:solidFill>
                <a:prstClr val="black">
                  <a:tint val="75000"/>
                </a:prstClr>
              </a:solidFill>
            </a:endParaRPr>
          </a:p>
        </p:txBody>
      </p:sp>
    </p:spTree>
    <p:extLst>
      <p:ext uri="{BB962C8B-B14F-4D97-AF65-F5344CB8AC3E}">
        <p14:creationId xmlns:p14="http://schemas.microsoft.com/office/powerpoint/2010/main" xmlns="" val="31085921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461C5311-253B-4A8B-AAFC-2809E97D1139}" type="datetime1">
              <a:rPr lang="fr-FR" smtClean="0">
                <a:solidFill>
                  <a:prstClr val="black">
                    <a:tint val="75000"/>
                  </a:prstClr>
                </a:solidFill>
              </a:rPr>
              <a:pPr/>
              <a:t>29/08/2016</a:t>
            </a:fld>
            <a:endParaRPr lang="fr-BE">
              <a:solidFill>
                <a:prstClr val="black">
                  <a:tint val="75000"/>
                </a:prstClr>
              </a:solidFill>
            </a:endParaRPr>
          </a:p>
        </p:txBody>
      </p:sp>
      <p:sp>
        <p:nvSpPr>
          <p:cNvPr id="3" name="Espace réservé du pied de page 2"/>
          <p:cNvSpPr>
            <a:spLocks noGrp="1"/>
          </p:cNvSpPr>
          <p:nvPr>
            <p:ph type="ftr" sz="quarter" idx="11"/>
          </p:nvPr>
        </p:nvSpPr>
        <p:spPr/>
        <p:txBody>
          <a:bodyPr/>
          <a:lstStyle/>
          <a:p>
            <a:endParaRPr lang="fr-BE">
              <a:solidFill>
                <a:prstClr val="black">
                  <a:tint val="75000"/>
                </a:prstClr>
              </a:solidFill>
            </a:endParaRP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solidFill>
                  <a:prstClr val="black">
                    <a:tint val="75000"/>
                  </a:prstClr>
                </a:solidFill>
              </a:rPr>
              <a:pPr/>
              <a:t>‹#›</a:t>
            </a:fld>
            <a:endParaRPr lang="fr-BE">
              <a:solidFill>
                <a:prstClr val="black">
                  <a:tint val="75000"/>
                </a:prstClr>
              </a:solidFill>
            </a:endParaRPr>
          </a:p>
        </p:txBody>
      </p:sp>
    </p:spTree>
    <p:extLst>
      <p:ext uri="{BB962C8B-B14F-4D97-AF65-F5344CB8AC3E}">
        <p14:creationId xmlns:p14="http://schemas.microsoft.com/office/powerpoint/2010/main" xmlns="" val="5889825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98EC9D54-815F-48B3-8DDC-C652E7CF853D}" type="datetime1">
              <a:rPr lang="fr-FR" smtClean="0">
                <a:solidFill>
                  <a:prstClr val="black">
                    <a:tint val="75000"/>
                  </a:prstClr>
                </a:solidFill>
              </a:rPr>
              <a:pPr/>
              <a:t>29/08/2016</a:t>
            </a:fld>
            <a:endParaRPr lang="fr-BE">
              <a:solidFill>
                <a:prstClr val="black">
                  <a:tint val="75000"/>
                </a:prstClr>
              </a:solidFill>
            </a:endParaRPr>
          </a:p>
        </p:txBody>
      </p:sp>
      <p:sp>
        <p:nvSpPr>
          <p:cNvPr id="6" name="Espace réservé du pied de page 5"/>
          <p:cNvSpPr>
            <a:spLocks noGrp="1"/>
          </p:cNvSpPr>
          <p:nvPr>
            <p:ph type="ftr" sz="quarter" idx="11"/>
          </p:nvPr>
        </p:nvSpPr>
        <p:spPr/>
        <p:txBody>
          <a:bodyPr/>
          <a:lstStyle/>
          <a:p>
            <a:endParaRPr lang="fr-BE">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solidFill>
                  <a:prstClr val="black">
                    <a:tint val="75000"/>
                  </a:prstClr>
                </a:solidFill>
              </a:rPr>
              <a:pPr/>
              <a:t>‹#›</a:t>
            </a:fld>
            <a:endParaRPr lang="fr-BE">
              <a:solidFill>
                <a:prstClr val="black">
                  <a:tint val="75000"/>
                </a:prstClr>
              </a:solidFill>
            </a:endParaRPr>
          </a:p>
        </p:txBody>
      </p:sp>
    </p:spTree>
    <p:extLst>
      <p:ext uri="{BB962C8B-B14F-4D97-AF65-F5344CB8AC3E}">
        <p14:creationId xmlns:p14="http://schemas.microsoft.com/office/powerpoint/2010/main" xmlns="" val="4249686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C99E2379-07AE-4D11-9805-27238EAF4940}" type="datetime1">
              <a:rPr lang="fr-FR" smtClean="0"/>
              <a:pPr/>
              <a:t>29/08/2016</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a:t>
            </a:fld>
            <a:endParaRPr lang="fr-BE"/>
          </a:p>
        </p:txBody>
      </p:sp>
    </p:spTree>
    <p:extLst>
      <p:ext uri="{BB962C8B-B14F-4D97-AF65-F5344CB8AC3E}">
        <p14:creationId xmlns:p14="http://schemas.microsoft.com/office/powerpoint/2010/main" xmlns="" val="42405217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FECCABB1-26E7-48E6-9F42-73B98BEAD0C8}" type="datetime1">
              <a:rPr lang="fr-FR" smtClean="0">
                <a:solidFill>
                  <a:prstClr val="black">
                    <a:tint val="75000"/>
                  </a:prstClr>
                </a:solidFill>
              </a:rPr>
              <a:pPr/>
              <a:t>29/08/2016</a:t>
            </a:fld>
            <a:endParaRPr lang="fr-BE">
              <a:solidFill>
                <a:prstClr val="black">
                  <a:tint val="75000"/>
                </a:prstClr>
              </a:solidFill>
            </a:endParaRPr>
          </a:p>
        </p:txBody>
      </p:sp>
      <p:sp>
        <p:nvSpPr>
          <p:cNvPr id="6" name="Espace réservé du pied de page 5"/>
          <p:cNvSpPr>
            <a:spLocks noGrp="1"/>
          </p:cNvSpPr>
          <p:nvPr>
            <p:ph type="ftr" sz="quarter" idx="11"/>
          </p:nvPr>
        </p:nvSpPr>
        <p:spPr/>
        <p:txBody>
          <a:bodyPr/>
          <a:lstStyle/>
          <a:p>
            <a:endParaRPr lang="fr-BE">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solidFill>
                  <a:prstClr val="black">
                    <a:tint val="75000"/>
                  </a:prstClr>
                </a:solidFill>
              </a:rPr>
              <a:pPr/>
              <a:t>‹#›</a:t>
            </a:fld>
            <a:endParaRPr lang="fr-BE">
              <a:solidFill>
                <a:prstClr val="black">
                  <a:tint val="75000"/>
                </a:prstClr>
              </a:solidFill>
            </a:endParaRPr>
          </a:p>
        </p:txBody>
      </p:sp>
    </p:spTree>
    <p:extLst>
      <p:ext uri="{BB962C8B-B14F-4D97-AF65-F5344CB8AC3E}">
        <p14:creationId xmlns:p14="http://schemas.microsoft.com/office/powerpoint/2010/main" xmlns="" val="9692027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A553275E-9C81-45FB-AA59-849919672ED5}" type="datetime1">
              <a:rPr lang="fr-FR" smtClean="0">
                <a:solidFill>
                  <a:prstClr val="black">
                    <a:tint val="75000"/>
                  </a:prstClr>
                </a:solidFill>
              </a:rPr>
              <a:pPr/>
              <a:t>29/08/2016</a:t>
            </a:fld>
            <a:endParaRPr lang="fr-BE">
              <a:solidFill>
                <a:prstClr val="black">
                  <a:tint val="75000"/>
                </a:prstClr>
              </a:solidFill>
            </a:endParaRPr>
          </a:p>
        </p:txBody>
      </p:sp>
      <p:sp>
        <p:nvSpPr>
          <p:cNvPr id="5" name="Espace réservé du pied de page 4"/>
          <p:cNvSpPr>
            <a:spLocks noGrp="1"/>
          </p:cNvSpPr>
          <p:nvPr>
            <p:ph type="ftr" sz="quarter" idx="11"/>
          </p:nvPr>
        </p:nvSpPr>
        <p:spPr/>
        <p:txBody>
          <a:bodyPr/>
          <a:lstStyle/>
          <a:p>
            <a:endParaRPr lang="fr-BE">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solidFill>
                  <a:prstClr val="black">
                    <a:tint val="75000"/>
                  </a:prstClr>
                </a:solidFill>
              </a:rPr>
              <a:pPr/>
              <a:t>‹#›</a:t>
            </a:fld>
            <a:endParaRPr lang="fr-BE">
              <a:solidFill>
                <a:prstClr val="black">
                  <a:tint val="75000"/>
                </a:prstClr>
              </a:solidFill>
            </a:endParaRPr>
          </a:p>
        </p:txBody>
      </p:sp>
    </p:spTree>
    <p:extLst>
      <p:ext uri="{BB962C8B-B14F-4D97-AF65-F5344CB8AC3E}">
        <p14:creationId xmlns:p14="http://schemas.microsoft.com/office/powerpoint/2010/main" xmlns="" val="3257596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88F34ED3-C817-4703-B94D-BB5BA7FE0835}" type="datetime1">
              <a:rPr lang="fr-FR" smtClean="0">
                <a:solidFill>
                  <a:prstClr val="black">
                    <a:tint val="75000"/>
                  </a:prstClr>
                </a:solidFill>
              </a:rPr>
              <a:pPr/>
              <a:t>29/08/2016</a:t>
            </a:fld>
            <a:endParaRPr lang="fr-BE">
              <a:solidFill>
                <a:prstClr val="black">
                  <a:tint val="75000"/>
                </a:prstClr>
              </a:solidFill>
            </a:endParaRPr>
          </a:p>
        </p:txBody>
      </p:sp>
      <p:sp>
        <p:nvSpPr>
          <p:cNvPr id="5" name="Espace réservé du pied de page 4"/>
          <p:cNvSpPr>
            <a:spLocks noGrp="1"/>
          </p:cNvSpPr>
          <p:nvPr>
            <p:ph type="ftr" sz="quarter" idx="11"/>
          </p:nvPr>
        </p:nvSpPr>
        <p:spPr/>
        <p:txBody>
          <a:bodyPr/>
          <a:lstStyle/>
          <a:p>
            <a:endParaRPr lang="fr-BE">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solidFill>
                  <a:prstClr val="black">
                    <a:tint val="75000"/>
                  </a:prstClr>
                </a:solidFill>
              </a:rPr>
              <a:pPr/>
              <a:t>‹#›</a:t>
            </a:fld>
            <a:endParaRPr lang="fr-BE">
              <a:solidFill>
                <a:prstClr val="black">
                  <a:tint val="75000"/>
                </a:prstClr>
              </a:solidFill>
            </a:endParaRPr>
          </a:p>
        </p:txBody>
      </p:sp>
    </p:spTree>
    <p:extLst>
      <p:ext uri="{BB962C8B-B14F-4D97-AF65-F5344CB8AC3E}">
        <p14:creationId xmlns:p14="http://schemas.microsoft.com/office/powerpoint/2010/main" xmlns="" val="3503845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B3FFC787-F734-467F-AD25-EB6C6F01044F}" type="datetime1">
              <a:rPr lang="fr-FR" smtClean="0"/>
              <a:pPr/>
              <a:t>29/08/2016</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a:t>
            </a:fld>
            <a:endParaRPr lang="fr-BE"/>
          </a:p>
        </p:txBody>
      </p:sp>
    </p:spTree>
    <p:extLst>
      <p:ext uri="{BB962C8B-B14F-4D97-AF65-F5344CB8AC3E}">
        <p14:creationId xmlns:p14="http://schemas.microsoft.com/office/powerpoint/2010/main" xmlns="" val="27924953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860AE73D-7E9C-4E89-A33B-AFF50458A4D5}" type="datetime1">
              <a:rPr lang="fr-FR" smtClean="0"/>
              <a:pPr/>
              <a:t>29/08/2016</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pPr/>
              <a:t>‹#›</a:t>
            </a:fld>
            <a:endParaRPr lang="fr-BE"/>
          </a:p>
        </p:txBody>
      </p:sp>
    </p:spTree>
    <p:extLst>
      <p:ext uri="{BB962C8B-B14F-4D97-AF65-F5344CB8AC3E}">
        <p14:creationId xmlns:p14="http://schemas.microsoft.com/office/powerpoint/2010/main" xmlns="" val="1008071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D115787A-BC41-4F75-AFF4-554267FED31B}" type="datetime1">
              <a:rPr lang="fr-FR" smtClean="0"/>
              <a:pPr/>
              <a:t>29/08/2016</a:t>
            </a:fld>
            <a:endParaRPr lang="fr-BE"/>
          </a:p>
        </p:txBody>
      </p:sp>
      <p:sp>
        <p:nvSpPr>
          <p:cNvPr id="8" name="Espace réservé du pied de page 7"/>
          <p:cNvSpPr>
            <a:spLocks noGrp="1"/>
          </p:cNvSpPr>
          <p:nvPr>
            <p:ph type="ftr" sz="quarter" idx="11"/>
          </p:nvPr>
        </p:nvSpPr>
        <p:spPr/>
        <p:txBody>
          <a:bodyPr/>
          <a:lstStyle/>
          <a:p>
            <a:endParaRPr lang="fr-BE"/>
          </a:p>
        </p:txBody>
      </p:sp>
      <p:sp>
        <p:nvSpPr>
          <p:cNvPr id="9" name="Espace réservé du numéro de diapositive 8"/>
          <p:cNvSpPr>
            <a:spLocks noGrp="1"/>
          </p:cNvSpPr>
          <p:nvPr>
            <p:ph type="sldNum" sz="quarter" idx="12"/>
          </p:nvPr>
        </p:nvSpPr>
        <p:spPr/>
        <p:txBody>
          <a:bodyPr/>
          <a:lstStyle/>
          <a:p>
            <a:fld id="{CF4668DC-857F-487D-BFFA-8C0CA5037977}" type="slidenum">
              <a:rPr lang="fr-BE" smtClean="0"/>
              <a:pPr/>
              <a:t>‹#›</a:t>
            </a:fld>
            <a:endParaRPr lang="fr-BE"/>
          </a:p>
        </p:txBody>
      </p:sp>
    </p:spTree>
    <p:extLst>
      <p:ext uri="{BB962C8B-B14F-4D97-AF65-F5344CB8AC3E}">
        <p14:creationId xmlns:p14="http://schemas.microsoft.com/office/powerpoint/2010/main" xmlns="" val="40166433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E7E10DDC-AEFC-49E6-B2AD-84D59DA38447}" type="datetime1">
              <a:rPr lang="fr-FR" smtClean="0"/>
              <a:pPr/>
              <a:t>29/08/2016</a:t>
            </a:fld>
            <a:endParaRPr lang="fr-BE"/>
          </a:p>
        </p:txBody>
      </p:sp>
      <p:sp>
        <p:nvSpPr>
          <p:cNvPr id="4" name="Espace réservé du pied de page 3"/>
          <p:cNvSpPr>
            <a:spLocks noGrp="1"/>
          </p:cNvSpPr>
          <p:nvPr>
            <p:ph type="ftr" sz="quarter" idx="11"/>
          </p:nvPr>
        </p:nvSpPr>
        <p:spPr/>
        <p:txBody>
          <a:bodyPr/>
          <a:lstStyle/>
          <a:p>
            <a:endParaRPr lang="fr-BE"/>
          </a:p>
        </p:txBody>
      </p:sp>
      <p:sp>
        <p:nvSpPr>
          <p:cNvPr id="5" name="Espace réservé du numéro de diapositive 4"/>
          <p:cNvSpPr>
            <a:spLocks noGrp="1"/>
          </p:cNvSpPr>
          <p:nvPr>
            <p:ph type="sldNum" sz="quarter" idx="12"/>
          </p:nvPr>
        </p:nvSpPr>
        <p:spPr/>
        <p:txBody>
          <a:bodyPr/>
          <a:lstStyle/>
          <a:p>
            <a:fld id="{CF4668DC-857F-487D-BFFA-8C0CA5037977}" type="slidenum">
              <a:rPr lang="fr-BE" smtClean="0"/>
              <a:pPr/>
              <a:t>‹#›</a:t>
            </a:fld>
            <a:endParaRPr lang="fr-BE"/>
          </a:p>
        </p:txBody>
      </p:sp>
    </p:spTree>
    <p:extLst>
      <p:ext uri="{BB962C8B-B14F-4D97-AF65-F5344CB8AC3E}">
        <p14:creationId xmlns:p14="http://schemas.microsoft.com/office/powerpoint/2010/main" xmlns="" val="1093618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461C5311-253B-4A8B-AAFC-2809E97D1139}" type="datetime1">
              <a:rPr lang="fr-FR" smtClean="0"/>
              <a:pPr/>
              <a:t>29/08/2016</a:t>
            </a:fld>
            <a:endParaRPr lang="fr-BE"/>
          </a:p>
        </p:txBody>
      </p:sp>
      <p:sp>
        <p:nvSpPr>
          <p:cNvPr id="3" name="Espace réservé du pied de page 2"/>
          <p:cNvSpPr>
            <a:spLocks noGrp="1"/>
          </p:cNvSpPr>
          <p:nvPr>
            <p:ph type="ftr" sz="quarter" idx="11"/>
          </p:nvPr>
        </p:nvSpPr>
        <p:spPr/>
        <p:txBody>
          <a:bodyPr/>
          <a:lstStyle/>
          <a:p>
            <a:endParaRPr lang="fr-BE"/>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pPr/>
              <a:t>‹#›</a:t>
            </a:fld>
            <a:endParaRPr lang="fr-BE"/>
          </a:p>
        </p:txBody>
      </p:sp>
    </p:spTree>
    <p:extLst>
      <p:ext uri="{BB962C8B-B14F-4D97-AF65-F5344CB8AC3E}">
        <p14:creationId xmlns:p14="http://schemas.microsoft.com/office/powerpoint/2010/main" xmlns="" val="15818622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98EC9D54-815F-48B3-8DDC-C652E7CF853D}" type="datetime1">
              <a:rPr lang="fr-FR" smtClean="0"/>
              <a:pPr/>
              <a:t>29/08/2016</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pPr/>
              <a:t>‹#›</a:t>
            </a:fld>
            <a:endParaRPr lang="fr-BE"/>
          </a:p>
        </p:txBody>
      </p:sp>
    </p:spTree>
    <p:extLst>
      <p:ext uri="{BB962C8B-B14F-4D97-AF65-F5344CB8AC3E}">
        <p14:creationId xmlns:p14="http://schemas.microsoft.com/office/powerpoint/2010/main" xmlns="" val="1332772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FECCABB1-26E7-48E6-9F42-73B98BEAD0C8}" type="datetime1">
              <a:rPr lang="fr-FR" smtClean="0"/>
              <a:pPr/>
              <a:t>29/08/2016</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pPr/>
              <a:t>‹#›</a:t>
            </a:fld>
            <a:endParaRPr lang="fr-BE"/>
          </a:p>
        </p:txBody>
      </p:sp>
    </p:spTree>
    <p:extLst>
      <p:ext uri="{BB962C8B-B14F-4D97-AF65-F5344CB8AC3E}">
        <p14:creationId xmlns:p14="http://schemas.microsoft.com/office/powerpoint/2010/main" xmlns="" val="2215866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807844-C9E9-41E9-AA45-939AF56C6803}" type="datetime1">
              <a:rPr lang="fr-FR" smtClean="0"/>
              <a:pPr/>
              <a:t>29/08/2016</a:t>
            </a:fld>
            <a:endParaRPr lang="fr-BE"/>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BE"/>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4668DC-857F-487D-BFFA-8C0CA5037977}" type="slidenum">
              <a:rPr lang="fr-BE" smtClean="0"/>
              <a:pPr/>
              <a:t>‹#›</a:t>
            </a:fld>
            <a:endParaRPr lang="fr-BE"/>
          </a:p>
        </p:txBody>
      </p:sp>
    </p:spTree>
    <p:extLst>
      <p:ext uri="{BB962C8B-B14F-4D97-AF65-F5344CB8AC3E}">
        <p14:creationId xmlns:p14="http://schemas.microsoft.com/office/powerpoint/2010/main" xmlns="" val="742002691"/>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807844-C9E9-41E9-AA45-939AF56C6803}" type="datetime1">
              <a:rPr lang="fr-FR" smtClean="0">
                <a:solidFill>
                  <a:prstClr val="black">
                    <a:tint val="75000"/>
                  </a:prstClr>
                </a:solidFill>
              </a:rPr>
              <a:pPr/>
              <a:t>29/08/2016</a:t>
            </a:fld>
            <a:endParaRPr lang="fr-BE">
              <a:solidFill>
                <a:prstClr val="black">
                  <a:tint val="75000"/>
                </a:prstClr>
              </a:solidFill>
            </a:endParaRP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BE">
              <a:solidFill>
                <a:prstClr val="black">
                  <a:tint val="75000"/>
                </a:prstClr>
              </a:solidFill>
            </a:endParaRP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4668DC-857F-487D-BFFA-8C0CA5037977}" type="slidenum">
              <a:rPr lang="fr-BE" smtClean="0">
                <a:solidFill>
                  <a:prstClr val="black">
                    <a:tint val="75000"/>
                  </a:prstClr>
                </a:solidFill>
              </a:rPr>
              <a:pPr/>
              <a:t>‹#›</a:t>
            </a:fld>
            <a:endParaRPr lang="fr-BE">
              <a:solidFill>
                <a:prstClr val="black">
                  <a:tint val="75000"/>
                </a:prstClr>
              </a:solidFill>
            </a:endParaRPr>
          </a:p>
        </p:txBody>
      </p:sp>
    </p:spTree>
    <p:extLst>
      <p:ext uri="{BB962C8B-B14F-4D97-AF65-F5344CB8AC3E}">
        <p14:creationId xmlns:p14="http://schemas.microsoft.com/office/powerpoint/2010/main" xmlns="" val="3405861288"/>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7.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8.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3.png"/><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10.png"/><Relationship Id="rId12" Type="http://schemas.openxmlformats.org/officeDocument/2006/relationships/image" Target="../media/image27.png"/><Relationship Id="rId2" Type="http://schemas.openxmlformats.org/officeDocument/2006/relationships/notesSlide" Target="../notesSlides/notesSlide11.xml"/><Relationship Id="rId16"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image" Target="../media/image26.png"/><Relationship Id="rId11" Type="http://schemas.openxmlformats.org/officeDocument/2006/relationships/image" Target="../media/image18.png"/><Relationship Id="rId5" Type="http://schemas.openxmlformats.org/officeDocument/2006/relationships/image" Target="../media/image8.png"/><Relationship Id="rId15" Type="http://schemas.openxmlformats.org/officeDocument/2006/relationships/image" Target="../media/image30.png"/><Relationship Id="rId10"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image" Target="../media/image15.png"/><Relationship Id="rId14" Type="http://schemas.openxmlformats.org/officeDocument/2006/relationships/image" Target="../media/image29.png"/></Relationships>
</file>

<file path=ppt/slides/_rels/slide23.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diagramData" Target="../diagrams/data6.xml"/><Relationship Id="rId18" Type="http://schemas.openxmlformats.org/officeDocument/2006/relationships/diagramData" Target="../diagrams/data7.xml"/><Relationship Id="rId26" Type="http://schemas.openxmlformats.org/officeDocument/2006/relationships/diagramColors" Target="../diagrams/colors8.xml"/><Relationship Id="rId39" Type="http://schemas.openxmlformats.org/officeDocument/2006/relationships/diagramLayout" Target="../diagrams/layout11.xml"/><Relationship Id="rId3" Type="http://schemas.openxmlformats.org/officeDocument/2006/relationships/diagramData" Target="../diagrams/data4.xml"/><Relationship Id="rId21" Type="http://schemas.openxmlformats.org/officeDocument/2006/relationships/diagramColors" Target="../diagrams/colors7.xml"/><Relationship Id="rId34" Type="http://schemas.openxmlformats.org/officeDocument/2006/relationships/diagramLayout" Target="../diagrams/layout10.xml"/><Relationship Id="rId42" Type="http://schemas.microsoft.com/office/2007/relationships/diagramDrawing" Target="../diagrams/drawing11.xml"/><Relationship Id="rId7" Type="http://schemas.microsoft.com/office/2007/relationships/diagramDrawing" Target="../diagrams/drawing4.xml"/><Relationship Id="rId12" Type="http://schemas.microsoft.com/office/2007/relationships/diagramDrawing" Target="../diagrams/drawing5.xml"/><Relationship Id="rId17" Type="http://schemas.microsoft.com/office/2007/relationships/diagramDrawing" Target="../diagrams/drawing6.xml"/><Relationship Id="rId25" Type="http://schemas.openxmlformats.org/officeDocument/2006/relationships/diagramQuickStyle" Target="../diagrams/quickStyle8.xml"/><Relationship Id="rId33" Type="http://schemas.openxmlformats.org/officeDocument/2006/relationships/diagramData" Target="../diagrams/data10.xml"/><Relationship Id="rId38" Type="http://schemas.openxmlformats.org/officeDocument/2006/relationships/diagramData" Target="../diagrams/data11.xml"/><Relationship Id="rId2" Type="http://schemas.openxmlformats.org/officeDocument/2006/relationships/notesSlide" Target="../notesSlides/notesSlide12.xml"/><Relationship Id="rId16" Type="http://schemas.openxmlformats.org/officeDocument/2006/relationships/diagramColors" Target="../diagrams/colors6.xml"/><Relationship Id="rId20" Type="http://schemas.openxmlformats.org/officeDocument/2006/relationships/diagramQuickStyle" Target="../diagrams/quickStyle7.xml"/><Relationship Id="rId29" Type="http://schemas.openxmlformats.org/officeDocument/2006/relationships/diagramLayout" Target="../diagrams/layout9.xml"/><Relationship Id="rId41" Type="http://schemas.openxmlformats.org/officeDocument/2006/relationships/diagramColors" Target="../diagrams/colors11.xml"/><Relationship Id="rId1" Type="http://schemas.openxmlformats.org/officeDocument/2006/relationships/slideLayout" Target="../slideLayouts/slideLayout18.xml"/><Relationship Id="rId6" Type="http://schemas.openxmlformats.org/officeDocument/2006/relationships/diagramColors" Target="../diagrams/colors4.xml"/><Relationship Id="rId11" Type="http://schemas.openxmlformats.org/officeDocument/2006/relationships/diagramColors" Target="../diagrams/colors5.xml"/><Relationship Id="rId24" Type="http://schemas.openxmlformats.org/officeDocument/2006/relationships/diagramLayout" Target="../diagrams/layout8.xml"/><Relationship Id="rId32" Type="http://schemas.microsoft.com/office/2007/relationships/diagramDrawing" Target="../diagrams/drawing9.xml"/><Relationship Id="rId37" Type="http://schemas.microsoft.com/office/2007/relationships/diagramDrawing" Target="../diagrams/drawing10.xml"/><Relationship Id="rId40" Type="http://schemas.openxmlformats.org/officeDocument/2006/relationships/diagramQuickStyle" Target="../diagrams/quickStyle11.xml"/><Relationship Id="rId5" Type="http://schemas.openxmlformats.org/officeDocument/2006/relationships/diagramQuickStyle" Target="../diagrams/quickStyle4.xml"/><Relationship Id="rId15" Type="http://schemas.openxmlformats.org/officeDocument/2006/relationships/diagramQuickStyle" Target="../diagrams/quickStyle6.xml"/><Relationship Id="rId23" Type="http://schemas.openxmlformats.org/officeDocument/2006/relationships/diagramData" Target="../diagrams/data8.xml"/><Relationship Id="rId28" Type="http://schemas.openxmlformats.org/officeDocument/2006/relationships/diagramData" Target="../diagrams/data9.xml"/><Relationship Id="rId36" Type="http://schemas.openxmlformats.org/officeDocument/2006/relationships/diagramColors" Target="../diagrams/colors10.xml"/><Relationship Id="rId10" Type="http://schemas.openxmlformats.org/officeDocument/2006/relationships/diagramQuickStyle" Target="../diagrams/quickStyle5.xml"/><Relationship Id="rId19" Type="http://schemas.openxmlformats.org/officeDocument/2006/relationships/diagramLayout" Target="../diagrams/layout7.xml"/><Relationship Id="rId31" Type="http://schemas.openxmlformats.org/officeDocument/2006/relationships/diagramColors" Target="../diagrams/colors9.xml"/><Relationship Id="rId4" Type="http://schemas.openxmlformats.org/officeDocument/2006/relationships/diagramLayout" Target="../diagrams/layout4.xml"/><Relationship Id="rId9" Type="http://schemas.openxmlformats.org/officeDocument/2006/relationships/diagramLayout" Target="../diagrams/layout5.xml"/><Relationship Id="rId14" Type="http://schemas.openxmlformats.org/officeDocument/2006/relationships/diagramLayout" Target="../diagrams/layout6.xml"/><Relationship Id="rId22" Type="http://schemas.microsoft.com/office/2007/relationships/diagramDrawing" Target="../diagrams/drawing7.xml"/><Relationship Id="rId27" Type="http://schemas.microsoft.com/office/2007/relationships/diagramDrawing" Target="../diagrams/drawing8.xml"/><Relationship Id="rId30" Type="http://schemas.openxmlformats.org/officeDocument/2006/relationships/diagramQuickStyle" Target="../diagrams/quickStyle9.xml"/><Relationship Id="rId35" Type="http://schemas.openxmlformats.org/officeDocument/2006/relationships/diagramQuickStyle" Target="../diagrams/quickStyle10.xml"/><Relationship Id="rId43"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47.png"/><Relationship Id="rId5" Type="http://schemas.openxmlformats.org/officeDocument/2006/relationships/image" Target="../media/image42.png"/><Relationship Id="rId10" Type="http://schemas.openxmlformats.org/officeDocument/2006/relationships/image" Target="../media/image51.png"/><Relationship Id="rId4" Type="http://schemas.openxmlformats.org/officeDocument/2006/relationships/image" Target="../media/image46.png"/><Relationship Id="rId9" Type="http://schemas.openxmlformats.org/officeDocument/2006/relationships/image" Target="../media/image50.png"/></Relationships>
</file>

<file path=ppt/slides/_rels/slide26.xml.rels><?xml version="1.0" encoding="UTF-8" standalone="yes"?>
<Relationships xmlns="http://schemas.openxmlformats.org/package/2006/relationships"><Relationship Id="rId8" Type="http://schemas.openxmlformats.org/officeDocument/2006/relationships/diagramData" Target="../diagrams/data13.xml"/><Relationship Id="rId13" Type="http://schemas.openxmlformats.org/officeDocument/2006/relationships/diagramData" Target="../diagrams/data14.xml"/><Relationship Id="rId18" Type="http://schemas.openxmlformats.org/officeDocument/2006/relationships/diagramData" Target="../diagrams/data15.xml"/><Relationship Id="rId26" Type="http://schemas.openxmlformats.org/officeDocument/2006/relationships/diagramColors" Target="../diagrams/colors16.xml"/><Relationship Id="rId39" Type="http://schemas.openxmlformats.org/officeDocument/2006/relationships/diagramLayout" Target="../diagrams/layout19.xml"/><Relationship Id="rId3" Type="http://schemas.openxmlformats.org/officeDocument/2006/relationships/diagramData" Target="../diagrams/data12.xml"/><Relationship Id="rId21" Type="http://schemas.openxmlformats.org/officeDocument/2006/relationships/diagramColors" Target="../diagrams/colors15.xml"/><Relationship Id="rId34" Type="http://schemas.openxmlformats.org/officeDocument/2006/relationships/diagramLayout" Target="../diagrams/layout18.xml"/><Relationship Id="rId42" Type="http://schemas.microsoft.com/office/2007/relationships/diagramDrawing" Target="../diagrams/drawing19.xml"/><Relationship Id="rId7" Type="http://schemas.microsoft.com/office/2007/relationships/diagramDrawing" Target="../diagrams/drawing12.xml"/><Relationship Id="rId12" Type="http://schemas.microsoft.com/office/2007/relationships/diagramDrawing" Target="../diagrams/drawing13.xml"/><Relationship Id="rId17" Type="http://schemas.microsoft.com/office/2007/relationships/diagramDrawing" Target="../diagrams/drawing14.xml"/><Relationship Id="rId25" Type="http://schemas.openxmlformats.org/officeDocument/2006/relationships/diagramQuickStyle" Target="../diagrams/quickStyle16.xml"/><Relationship Id="rId33" Type="http://schemas.openxmlformats.org/officeDocument/2006/relationships/diagramData" Target="../diagrams/data18.xml"/><Relationship Id="rId38" Type="http://schemas.openxmlformats.org/officeDocument/2006/relationships/diagramData" Target="../diagrams/data19.xml"/><Relationship Id="rId2" Type="http://schemas.openxmlformats.org/officeDocument/2006/relationships/notesSlide" Target="../notesSlides/notesSlide15.xml"/><Relationship Id="rId16" Type="http://schemas.openxmlformats.org/officeDocument/2006/relationships/diagramColors" Target="../diagrams/colors14.xml"/><Relationship Id="rId20" Type="http://schemas.openxmlformats.org/officeDocument/2006/relationships/diagramQuickStyle" Target="../diagrams/quickStyle15.xml"/><Relationship Id="rId29" Type="http://schemas.openxmlformats.org/officeDocument/2006/relationships/diagramLayout" Target="../diagrams/layout17.xml"/><Relationship Id="rId41" Type="http://schemas.openxmlformats.org/officeDocument/2006/relationships/diagramColors" Target="../diagrams/colors19.xml"/><Relationship Id="rId1" Type="http://schemas.openxmlformats.org/officeDocument/2006/relationships/slideLayout" Target="../slideLayouts/slideLayout13.xml"/><Relationship Id="rId6" Type="http://schemas.openxmlformats.org/officeDocument/2006/relationships/diagramColors" Target="../diagrams/colors12.xml"/><Relationship Id="rId11" Type="http://schemas.openxmlformats.org/officeDocument/2006/relationships/diagramColors" Target="../diagrams/colors13.xml"/><Relationship Id="rId24" Type="http://schemas.openxmlformats.org/officeDocument/2006/relationships/diagramLayout" Target="../diagrams/layout16.xml"/><Relationship Id="rId32" Type="http://schemas.microsoft.com/office/2007/relationships/diagramDrawing" Target="../diagrams/drawing17.xml"/><Relationship Id="rId37" Type="http://schemas.microsoft.com/office/2007/relationships/diagramDrawing" Target="../diagrams/drawing18.xml"/><Relationship Id="rId40" Type="http://schemas.openxmlformats.org/officeDocument/2006/relationships/diagramQuickStyle" Target="../diagrams/quickStyle19.xml"/><Relationship Id="rId5" Type="http://schemas.openxmlformats.org/officeDocument/2006/relationships/diagramQuickStyle" Target="../diagrams/quickStyle12.xml"/><Relationship Id="rId15" Type="http://schemas.openxmlformats.org/officeDocument/2006/relationships/diagramQuickStyle" Target="../diagrams/quickStyle14.xml"/><Relationship Id="rId23" Type="http://schemas.openxmlformats.org/officeDocument/2006/relationships/diagramData" Target="../diagrams/data16.xml"/><Relationship Id="rId28" Type="http://schemas.openxmlformats.org/officeDocument/2006/relationships/diagramData" Target="../diagrams/data17.xml"/><Relationship Id="rId36" Type="http://schemas.openxmlformats.org/officeDocument/2006/relationships/diagramColors" Target="../diagrams/colors18.xml"/><Relationship Id="rId10" Type="http://schemas.openxmlformats.org/officeDocument/2006/relationships/diagramQuickStyle" Target="../diagrams/quickStyle13.xml"/><Relationship Id="rId19" Type="http://schemas.openxmlformats.org/officeDocument/2006/relationships/diagramLayout" Target="../diagrams/layout15.xml"/><Relationship Id="rId31" Type="http://schemas.openxmlformats.org/officeDocument/2006/relationships/diagramColors" Target="../diagrams/colors17.xml"/><Relationship Id="rId44" Type="http://schemas.openxmlformats.org/officeDocument/2006/relationships/image" Target="../media/image52.png"/><Relationship Id="rId4" Type="http://schemas.openxmlformats.org/officeDocument/2006/relationships/diagramLayout" Target="../diagrams/layout12.xml"/><Relationship Id="rId9" Type="http://schemas.openxmlformats.org/officeDocument/2006/relationships/diagramLayout" Target="../diagrams/layout13.xml"/><Relationship Id="rId14" Type="http://schemas.openxmlformats.org/officeDocument/2006/relationships/diagramLayout" Target="../diagrams/layout14.xml"/><Relationship Id="rId22" Type="http://schemas.microsoft.com/office/2007/relationships/diagramDrawing" Target="../diagrams/drawing15.xml"/><Relationship Id="rId27" Type="http://schemas.microsoft.com/office/2007/relationships/diagramDrawing" Target="../diagrams/drawing16.xml"/><Relationship Id="rId30" Type="http://schemas.openxmlformats.org/officeDocument/2006/relationships/diagramQuickStyle" Target="../diagrams/quickStyle17.xml"/><Relationship Id="rId35" Type="http://schemas.openxmlformats.org/officeDocument/2006/relationships/diagramQuickStyle" Target="../diagrams/quickStyle18.xml"/><Relationship Id="rId43"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8" Type="http://schemas.openxmlformats.org/officeDocument/2006/relationships/diagramData" Target="../diagrams/data21.xml"/><Relationship Id="rId13" Type="http://schemas.openxmlformats.org/officeDocument/2006/relationships/diagramData" Target="../diagrams/data22.xml"/><Relationship Id="rId18" Type="http://schemas.openxmlformats.org/officeDocument/2006/relationships/diagramData" Target="../diagrams/data23.xml"/><Relationship Id="rId26" Type="http://schemas.openxmlformats.org/officeDocument/2006/relationships/diagramColors" Target="../diagrams/colors24.xml"/><Relationship Id="rId39" Type="http://schemas.openxmlformats.org/officeDocument/2006/relationships/diagramLayout" Target="../diagrams/layout27.xml"/><Relationship Id="rId3" Type="http://schemas.openxmlformats.org/officeDocument/2006/relationships/diagramData" Target="../diagrams/data20.xml"/><Relationship Id="rId21" Type="http://schemas.openxmlformats.org/officeDocument/2006/relationships/diagramColors" Target="../diagrams/colors23.xml"/><Relationship Id="rId34" Type="http://schemas.openxmlformats.org/officeDocument/2006/relationships/diagramLayout" Target="../diagrams/layout26.xml"/><Relationship Id="rId42" Type="http://schemas.microsoft.com/office/2007/relationships/diagramDrawing" Target="../diagrams/drawing27.xml"/><Relationship Id="rId7" Type="http://schemas.microsoft.com/office/2007/relationships/diagramDrawing" Target="../diagrams/drawing20.xml"/><Relationship Id="rId12" Type="http://schemas.microsoft.com/office/2007/relationships/diagramDrawing" Target="../diagrams/drawing21.xml"/><Relationship Id="rId17" Type="http://schemas.microsoft.com/office/2007/relationships/diagramDrawing" Target="../diagrams/drawing22.xml"/><Relationship Id="rId25" Type="http://schemas.openxmlformats.org/officeDocument/2006/relationships/diagramQuickStyle" Target="../diagrams/quickStyle24.xml"/><Relationship Id="rId33" Type="http://schemas.openxmlformats.org/officeDocument/2006/relationships/diagramData" Target="../diagrams/data26.xml"/><Relationship Id="rId38" Type="http://schemas.openxmlformats.org/officeDocument/2006/relationships/diagramData" Target="../diagrams/data27.xml"/><Relationship Id="rId2" Type="http://schemas.openxmlformats.org/officeDocument/2006/relationships/notesSlide" Target="../notesSlides/notesSlide17.xml"/><Relationship Id="rId16" Type="http://schemas.openxmlformats.org/officeDocument/2006/relationships/diagramColors" Target="../diagrams/colors22.xml"/><Relationship Id="rId20" Type="http://schemas.openxmlformats.org/officeDocument/2006/relationships/diagramQuickStyle" Target="../diagrams/quickStyle23.xml"/><Relationship Id="rId29" Type="http://schemas.openxmlformats.org/officeDocument/2006/relationships/diagramLayout" Target="../diagrams/layout25.xml"/><Relationship Id="rId41" Type="http://schemas.openxmlformats.org/officeDocument/2006/relationships/diagramColors" Target="../diagrams/colors27.xml"/><Relationship Id="rId1" Type="http://schemas.openxmlformats.org/officeDocument/2006/relationships/slideLayout" Target="../slideLayouts/slideLayout13.xml"/><Relationship Id="rId6" Type="http://schemas.openxmlformats.org/officeDocument/2006/relationships/diagramColors" Target="../diagrams/colors20.xml"/><Relationship Id="rId11" Type="http://schemas.openxmlformats.org/officeDocument/2006/relationships/diagramColors" Target="../diagrams/colors21.xml"/><Relationship Id="rId24" Type="http://schemas.openxmlformats.org/officeDocument/2006/relationships/diagramLayout" Target="../diagrams/layout24.xml"/><Relationship Id="rId32" Type="http://schemas.microsoft.com/office/2007/relationships/diagramDrawing" Target="../diagrams/drawing25.xml"/><Relationship Id="rId37" Type="http://schemas.microsoft.com/office/2007/relationships/diagramDrawing" Target="../diagrams/drawing26.xml"/><Relationship Id="rId40" Type="http://schemas.openxmlformats.org/officeDocument/2006/relationships/diagramQuickStyle" Target="../diagrams/quickStyle27.xml"/><Relationship Id="rId5" Type="http://schemas.openxmlformats.org/officeDocument/2006/relationships/diagramQuickStyle" Target="../diagrams/quickStyle20.xml"/><Relationship Id="rId15" Type="http://schemas.openxmlformats.org/officeDocument/2006/relationships/diagramQuickStyle" Target="../diagrams/quickStyle22.xml"/><Relationship Id="rId23" Type="http://schemas.openxmlformats.org/officeDocument/2006/relationships/diagramData" Target="../diagrams/data24.xml"/><Relationship Id="rId28" Type="http://schemas.openxmlformats.org/officeDocument/2006/relationships/diagramData" Target="../diagrams/data25.xml"/><Relationship Id="rId36" Type="http://schemas.openxmlformats.org/officeDocument/2006/relationships/diagramColors" Target="../diagrams/colors26.xml"/><Relationship Id="rId10" Type="http://schemas.openxmlformats.org/officeDocument/2006/relationships/diagramQuickStyle" Target="../diagrams/quickStyle21.xml"/><Relationship Id="rId19" Type="http://schemas.openxmlformats.org/officeDocument/2006/relationships/diagramLayout" Target="../diagrams/layout23.xml"/><Relationship Id="rId31" Type="http://schemas.openxmlformats.org/officeDocument/2006/relationships/diagramColors" Target="../diagrams/colors25.xml"/><Relationship Id="rId44" Type="http://schemas.openxmlformats.org/officeDocument/2006/relationships/image" Target="../media/image52.png"/><Relationship Id="rId4" Type="http://schemas.openxmlformats.org/officeDocument/2006/relationships/diagramLayout" Target="../diagrams/layout20.xml"/><Relationship Id="rId9" Type="http://schemas.openxmlformats.org/officeDocument/2006/relationships/diagramLayout" Target="../diagrams/layout21.xml"/><Relationship Id="rId14" Type="http://schemas.openxmlformats.org/officeDocument/2006/relationships/diagramLayout" Target="../diagrams/layout22.xml"/><Relationship Id="rId22" Type="http://schemas.microsoft.com/office/2007/relationships/diagramDrawing" Target="../diagrams/drawing23.xml"/><Relationship Id="rId27" Type="http://schemas.microsoft.com/office/2007/relationships/diagramDrawing" Target="../diagrams/drawing24.xml"/><Relationship Id="rId30" Type="http://schemas.openxmlformats.org/officeDocument/2006/relationships/diagramQuickStyle" Target="../diagrams/quickStyle25.xml"/><Relationship Id="rId35" Type="http://schemas.openxmlformats.org/officeDocument/2006/relationships/diagramQuickStyle" Target="../diagrams/quickStyle26.xml"/><Relationship Id="rId43" Type="http://schemas.openxmlformats.org/officeDocument/2006/relationships/image" Target="../media/image4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jpeg"/><Relationship Id="rId7"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60.png"/><Relationship Id="rId5" Type="http://schemas.openxmlformats.org/officeDocument/2006/relationships/image" Target="../media/image59.jpe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31.xml.rels><?xml version="1.0" encoding="UTF-8" standalone="yes"?>
<Relationships xmlns="http://schemas.openxmlformats.org/package/2006/relationships"><Relationship Id="rId8" Type="http://schemas.openxmlformats.org/officeDocument/2006/relationships/diagramLayout" Target="../diagrams/layout29.xml"/><Relationship Id="rId3" Type="http://schemas.openxmlformats.org/officeDocument/2006/relationships/diagramLayout" Target="../diagrams/layout28.xml"/><Relationship Id="rId7" Type="http://schemas.openxmlformats.org/officeDocument/2006/relationships/diagramData" Target="../diagrams/data29.xml"/><Relationship Id="rId2" Type="http://schemas.openxmlformats.org/officeDocument/2006/relationships/diagramData" Target="../diagrams/data28.xml"/><Relationship Id="rId1" Type="http://schemas.openxmlformats.org/officeDocument/2006/relationships/slideLayout" Target="../slideLayouts/slideLayout13.xml"/><Relationship Id="rId6" Type="http://schemas.microsoft.com/office/2007/relationships/diagramDrawing" Target="../diagrams/drawing28.xml"/><Relationship Id="rId11" Type="http://schemas.microsoft.com/office/2007/relationships/diagramDrawing" Target="../diagrams/drawing29.xml"/><Relationship Id="rId5" Type="http://schemas.openxmlformats.org/officeDocument/2006/relationships/diagramColors" Target="../diagrams/colors28.xml"/><Relationship Id="rId10" Type="http://schemas.openxmlformats.org/officeDocument/2006/relationships/diagramColors" Target="../diagrams/colors29.xml"/><Relationship Id="rId4" Type="http://schemas.openxmlformats.org/officeDocument/2006/relationships/diagramQuickStyle" Target="../diagrams/quickStyle28.xml"/><Relationship Id="rId9" Type="http://schemas.openxmlformats.org/officeDocument/2006/relationships/diagramQuickStyle" Target="../diagrams/quickStyl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010675" y="1459384"/>
            <a:ext cx="6982544" cy="830997"/>
          </a:xfrm>
        </p:spPr>
        <p:txBody>
          <a:bodyPr wrap="square">
            <a:spAutoFit/>
          </a:bodyPr>
          <a:lstStyle/>
          <a:p>
            <a:r>
              <a:rPr lang="fr-FR" sz="2400" dirty="0">
                <a:ln w="3175" cmpd="sng">
                  <a:noFill/>
                  <a:prstDash val="solid"/>
                </a:ln>
                <a:effectLst>
                  <a:outerShdw blurRad="63500" dir="3600000" algn="tl" rotWithShape="0">
                    <a:srgbClr val="000000">
                      <a:alpha val="70000"/>
                    </a:srgbClr>
                  </a:outerShdw>
                </a:effectLst>
              </a:rPr>
              <a:t>Soutenance de projet de fin d’études</a:t>
            </a:r>
            <a:br>
              <a:rPr lang="fr-FR" sz="2400" dirty="0">
                <a:ln w="3175" cmpd="sng">
                  <a:noFill/>
                  <a:prstDash val="solid"/>
                </a:ln>
                <a:effectLst>
                  <a:outerShdw blurRad="63500" dir="3600000" algn="tl" rotWithShape="0">
                    <a:srgbClr val="000000">
                      <a:alpha val="70000"/>
                    </a:srgbClr>
                  </a:outerShdw>
                </a:effectLst>
              </a:rPr>
            </a:br>
            <a:r>
              <a:rPr lang="fr-FR" sz="2400" dirty="0">
                <a:ln w="3175" cmpd="sng">
                  <a:noFill/>
                  <a:prstDash val="solid"/>
                </a:ln>
                <a:effectLst>
                  <a:outerShdw blurRad="63500" dir="3600000" algn="tl" rotWithShape="0">
                    <a:srgbClr val="000000">
                      <a:alpha val="70000"/>
                    </a:srgbClr>
                  </a:outerShdw>
                </a:effectLst>
              </a:rPr>
              <a:t>Sous thème :</a:t>
            </a:r>
            <a:endParaRPr lang="fr-FR" sz="2400" dirty="0">
              <a:ln w="3175" cmpd="sng">
                <a:noFill/>
                <a:prstDash val="solid"/>
              </a:ln>
              <a:effectLst>
                <a:outerShdw blurRad="63500" dir="3600000" algn="tl" rotWithShape="0">
                  <a:srgbClr val="000000">
                    <a:alpha val="70000"/>
                  </a:srgbClr>
                </a:outerShdw>
              </a:effectLst>
              <a:latin typeface="+mn-lt"/>
              <a:ea typeface="+mn-ea"/>
              <a:cs typeface="+mn-cs"/>
            </a:endParaRPr>
          </a:p>
        </p:txBody>
      </p:sp>
      <p:sp>
        <p:nvSpPr>
          <p:cNvPr id="3" name="Sous-titre 2"/>
          <p:cNvSpPr>
            <a:spLocks noGrp="1"/>
          </p:cNvSpPr>
          <p:nvPr>
            <p:ph type="subTitle" idx="1"/>
          </p:nvPr>
        </p:nvSpPr>
        <p:spPr>
          <a:xfrm>
            <a:off x="915652" y="2375577"/>
            <a:ext cx="6935659" cy="1832857"/>
          </a:xfrm>
          <a:prstGeom prst="roundRect">
            <a:avLst/>
          </a:prstGeom>
        </p:spPr>
        <p:style>
          <a:lnRef idx="1">
            <a:schemeClr val="accent6"/>
          </a:lnRef>
          <a:fillRef idx="2">
            <a:schemeClr val="accent6"/>
          </a:fillRef>
          <a:effectRef idx="1">
            <a:schemeClr val="accent6"/>
          </a:effectRef>
          <a:fontRef idx="minor">
            <a:schemeClr val="dk1"/>
          </a:fontRef>
        </p:style>
        <p:txBody>
          <a:bodyPr>
            <a:normAutofit/>
          </a:bodyPr>
          <a:lstStyle/>
          <a:p>
            <a:r>
              <a:rPr lang="fr-FR" sz="2800" dirty="0" smtClean="0">
                <a:ln w="0"/>
                <a:solidFill>
                  <a:schemeClr val="tx1"/>
                </a:solidFill>
                <a:effectLst>
                  <a:outerShdw blurRad="38100" dist="19050" dir="2700000" algn="tl" rotWithShape="0">
                    <a:schemeClr val="dk1">
                      <a:alpha val="40000"/>
                    </a:schemeClr>
                  </a:outerShdw>
                </a:effectLst>
              </a:rPr>
              <a:t>Assistance développement java sur un moteur de calcul de risque de crédit et liquidité pour la titrisation</a:t>
            </a:r>
            <a:endParaRPr lang="fr-FR" sz="2800" dirty="0">
              <a:ln w="0"/>
              <a:solidFill>
                <a:schemeClr val="tx1"/>
              </a:solidFill>
              <a:effectLst>
                <a:outerShdw blurRad="38100" dist="19050" dir="2700000" algn="tl" rotWithShape="0">
                  <a:schemeClr val="dk1">
                    <a:alpha val="40000"/>
                  </a:schemeClr>
                </a:outerShdw>
              </a:effectLst>
            </a:endParaRPr>
          </a:p>
        </p:txBody>
      </p:sp>
      <p:sp>
        <p:nvSpPr>
          <p:cNvPr id="11" name="Rectangle 10"/>
          <p:cNvSpPr/>
          <p:nvPr/>
        </p:nvSpPr>
        <p:spPr>
          <a:xfrm>
            <a:off x="2432579" y="5085847"/>
            <a:ext cx="2838679" cy="369332"/>
          </a:xfrm>
          <a:prstGeom prst="rect">
            <a:avLst/>
          </a:prstGeom>
        </p:spPr>
        <p:txBody>
          <a:bodyPr wrap="square">
            <a:spAutoFit/>
          </a:bodyPr>
          <a:lstStyle/>
          <a:p>
            <a:r>
              <a:rPr lang="fr-FR" dirty="0">
                <a:solidFill>
                  <a:prstClr val="black"/>
                </a:solidFill>
              </a:rPr>
              <a:t>Devant le jury composé de </a:t>
            </a:r>
            <a:r>
              <a:rPr lang="fr-FR" dirty="0" smtClean="0">
                <a:solidFill>
                  <a:prstClr val="black"/>
                </a:solidFill>
              </a:rPr>
              <a:t>:</a:t>
            </a:r>
            <a:endParaRPr lang="fr-FR" dirty="0">
              <a:solidFill>
                <a:prstClr val="black"/>
              </a:solidFill>
            </a:endParaRPr>
          </a:p>
        </p:txBody>
      </p:sp>
      <p:sp>
        <p:nvSpPr>
          <p:cNvPr id="12" name="Rectangle 11"/>
          <p:cNvSpPr/>
          <p:nvPr/>
        </p:nvSpPr>
        <p:spPr>
          <a:xfrm>
            <a:off x="5271258" y="5070722"/>
            <a:ext cx="3862034" cy="646331"/>
          </a:xfrm>
          <a:prstGeom prst="rect">
            <a:avLst/>
          </a:prstGeom>
        </p:spPr>
        <p:txBody>
          <a:bodyPr wrap="square">
            <a:spAutoFit/>
          </a:bodyPr>
          <a:lstStyle/>
          <a:p>
            <a:pPr lvl="0"/>
            <a:r>
              <a:rPr lang="en-US" b="1" i="1" dirty="0" smtClean="0"/>
              <a:t>Mme. </a:t>
            </a:r>
            <a:r>
              <a:rPr lang="en-US" b="1" i="1" dirty="0" smtClean="0"/>
              <a:t>Anne-Marie HUGUES </a:t>
            </a:r>
            <a:endParaRPr lang="fr-FR" dirty="0"/>
          </a:p>
          <a:p>
            <a:pPr lvl="0"/>
            <a:r>
              <a:rPr lang="fr-FR" b="1" i="1" dirty="0"/>
              <a:t>M. </a:t>
            </a:r>
            <a:r>
              <a:rPr lang="en-US" b="1" i="1" dirty="0" smtClean="0"/>
              <a:t>Olivier TERRIEN</a:t>
            </a:r>
            <a:endParaRPr lang="fr-FR" dirty="0"/>
          </a:p>
        </p:txBody>
      </p:sp>
      <p:sp>
        <p:nvSpPr>
          <p:cNvPr id="13" name="Rectangle 3"/>
          <p:cNvSpPr txBox="1">
            <a:spLocks noChangeArrowheads="1"/>
          </p:cNvSpPr>
          <p:nvPr/>
        </p:nvSpPr>
        <p:spPr bwMode="auto">
          <a:xfrm>
            <a:off x="514761" y="5192046"/>
            <a:ext cx="3456384" cy="1225488"/>
          </a:xfrm>
          <a:prstGeom prst="rect">
            <a:avLst/>
          </a:prstGeom>
          <a:noFill/>
          <a:ln w="9525" algn="ctr">
            <a:noFill/>
            <a:miter lim="800000"/>
            <a:headEnd/>
            <a:tailEnd/>
          </a:ln>
        </p:spPr>
        <p:txBody>
          <a:bodyPr vert="horz" wrap="square" lIns="160654" tIns="80329" rIns="160654" bIns="80329" numCol="1" anchor="t" anchorCtr="0" compatLnSpc="1">
            <a:prstTxWarp prst="textNoShape">
              <a:avLst/>
            </a:prstTxWarp>
          </a:bodyPr>
          <a:lstStyle/>
          <a:p>
            <a:pPr marL="0" marR="0" lvl="0" indent="0" defTabSz="914400" eaLnBrk="1" latinLnBrk="0" hangingPunct="1">
              <a:spcBef>
                <a:spcPct val="50000"/>
              </a:spcBef>
              <a:buClr>
                <a:srgbClr val="A82217"/>
              </a:buClr>
              <a:buSzTx/>
              <a:buFont typeface="Wingdings 3" pitchFamily="18" charset="2"/>
              <a:buNone/>
              <a:tabLst>
                <a:tab pos="3859890" algn="l"/>
              </a:tabLst>
              <a:defRPr/>
            </a:pPr>
            <a:r>
              <a:rPr kumimoji="1" lang="fr-FR" sz="2000" b="1" u="sng" kern="0" dirty="0" smtClean="0">
                <a:solidFill>
                  <a:schemeClr val="tx1"/>
                </a:solidFill>
                <a:effectLst>
                  <a:outerShdw blurRad="38100" dist="38100" dir="2700000" algn="tl">
                    <a:srgbClr val="000000">
                      <a:alpha val="43137"/>
                    </a:srgbClr>
                  </a:outerShdw>
                </a:effectLst>
                <a:latin typeface="Calibri Light" pitchFamily="34" charset="0"/>
              </a:rPr>
              <a:t>Présenté par :</a:t>
            </a:r>
          </a:p>
          <a:p>
            <a:pPr marL="0" marR="0" lvl="0" indent="0" algn="ctr" defTabSz="914400" eaLnBrk="1" latinLnBrk="0" hangingPunct="1">
              <a:spcBef>
                <a:spcPct val="50000"/>
              </a:spcBef>
              <a:buClr>
                <a:srgbClr val="A82217"/>
              </a:buClr>
              <a:buSzTx/>
              <a:buFont typeface="Wingdings 3" pitchFamily="18" charset="2"/>
              <a:buNone/>
              <a:tabLst>
                <a:tab pos="3859890" algn="l"/>
              </a:tabLst>
              <a:defRPr/>
            </a:pPr>
            <a:r>
              <a:rPr kumimoji="1" lang="fr-FR" sz="2000" kern="0" dirty="0" smtClean="0">
                <a:effectLst>
                  <a:outerShdw blurRad="38100" dist="38100" dir="2700000" algn="tl">
                    <a:srgbClr val="000000">
                      <a:alpha val="43137"/>
                    </a:srgbClr>
                  </a:outerShdw>
                </a:effectLst>
                <a:latin typeface="Calibri Light" pitchFamily="34" charset="0"/>
              </a:rPr>
              <a:t>M. </a:t>
            </a:r>
            <a:r>
              <a:rPr kumimoji="1" lang="fr-FR" sz="2000" kern="0" dirty="0" err="1" smtClean="0">
                <a:effectLst>
                  <a:outerShdw blurRad="38100" dist="38100" dir="2700000" algn="tl">
                    <a:srgbClr val="000000">
                      <a:alpha val="43137"/>
                    </a:srgbClr>
                  </a:outerShdw>
                </a:effectLst>
                <a:latin typeface="Calibri Light" pitchFamily="34" charset="0"/>
              </a:rPr>
              <a:t>Abdssamad</a:t>
            </a:r>
            <a:r>
              <a:rPr kumimoji="1" lang="fr-FR" sz="2000" kern="0" dirty="0" smtClean="0">
                <a:effectLst>
                  <a:outerShdw blurRad="38100" dist="38100" dir="2700000" algn="tl">
                    <a:srgbClr val="000000">
                      <a:alpha val="43137"/>
                    </a:srgbClr>
                  </a:outerShdw>
                </a:effectLst>
                <a:latin typeface="Calibri Light" pitchFamily="34" charset="0"/>
              </a:rPr>
              <a:t> </a:t>
            </a:r>
            <a:r>
              <a:rPr kumimoji="1" lang="fr-FR" sz="2000" kern="0" dirty="0" smtClean="0">
                <a:effectLst>
                  <a:outerShdw blurRad="38100" dist="38100" dir="2700000" algn="tl">
                    <a:srgbClr val="000000">
                      <a:alpha val="43137"/>
                    </a:srgbClr>
                  </a:outerShdw>
                </a:effectLst>
                <a:latin typeface="Calibri Light" pitchFamily="34" charset="0"/>
              </a:rPr>
              <a:t>SABRI</a:t>
            </a:r>
            <a:endParaRPr kumimoji="1" lang="fr-FR" sz="2000" kern="0" dirty="0" smtClean="0">
              <a:solidFill>
                <a:schemeClr val="tx1"/>
              </a:solidFill>
              <a:latin typeface="Calibri Light" pitchFamily="34" charset="0"/>
            </a:endParaRPr>
          </a:p>
          <a:p>
            <a:pPr marL="0" marR="0" lvl="0" indent="0" algn="l" defTabSz="914400" rtl="0" eaLnBrk="1" fontAlgn="base" latinLnBrk="0" hangingPunct="1">
              <a:spcBef>
                <a:spcPct val="20000"/>
              </a:spcBef>
              <a:spcAft>
                <a:spcPct val="0"/>
              </a:spcAft>
              <a:buClr>
                <a:srgbClr val="A82217"/>
              </a:buClr>
              <a:buSzTx/>
              <a:buFont typeface="Wingdings 3" pitchFamily="18" charset="2"/>
              <a:buNone/>
              <a:tabLst>
                <a:tab pos="3859890" algn="l"/>
              </a:tabLst>
              <a:defRPr/>
            </a:pPr>
            <a:endParaRPr kumimoji="1" lang="fr-FR" sz="1600" b="1" i="0" u="none" strike="noStrike" kern="0" cap="none" spc="0" normalizeH="0" baseline="0" noProof="0" dirty="0" smtClean="0">
              <a:ln>
                <a:noFill/>
              </a:ln>
              <a:solidFill>
                <a:schemeClr val="tx1"/>
              </a:solidFill>
              <a:effectLst/>
              <a:uLnTx/>
              <a:uFillTx/>
              <a:latin typeface="Calibri Light" pitchFamily="34" charset="0"/>
            </a:endParaRPr>
          </a:p>
          <a:p>
            <a:pPr marL="0" marR="0" lvl="0" indent="0" algn="l" defTabSz="914400" rtl="0" eaLnBrk="1" fontAlgn="base" latinLnBrk="0" hangingPunct="1">
              <a:spcBef>
                <a:spcPct val="20000"/>
              </a:spcBef>
              <a:spcAft>
                <a:spcPct val="0"/>
              </a:spcAft>
              <a:buClr>
                <a:srgbClr val="A82217"/>
              </a:buClr>
              <a:buSzTx/>
              <a:buFont typeface="Wingdings 3" pitchFamily="18" charset="2"/>
              <a:buNone/>
              <a:tabLst>
                <a:tab pos="3859890" algn="l"/>
              </a:tabLst>
              <a:defRPr/>
            </a:pPr>
            <a:r>
              <a:rPr kumimoji="1" lang="fr-FR" sz="1600" b="1" i="0" u="none" strike="noStrike" kern="0" cap="none" spc="0" normalizeH="0" baseline="0" noProof="0" dirty="0" smtClean="0">
                <a:ln>
                  <a:noFill/>
                </a:ln>
                <a:solidFill>
                  <a:schemeClr val="tx1"/>
                </a:solidFill>
                <a:effectLst/>
                <a:uLnTx/>
                <a:uFillTx/>
                <a:latin typeface="Calibri Light" pitchFamily="34" charset="0"/>
              </a:rPr>
              <a:t>	</a:t>
            </a:r>
            <a:r>
              <a:rPr kumimoji="1" lang="fr-FR" sz="3600" b="1" i="0" u="none" strike="noStrike" kern="0" cap="none" spc="0" normalizeH="0" baseline="0" noProof="0" dirty="0" smtClean="0">
                <a:ln>
                  <a:noFill/>
                </a:ln>
                <a:solidFill>
                  <a:schemeClr val="tx1"/>
                </a:solidFill>
                <a:effectLst/>
                <a:uLnTx/>
                <a:uFillTx/>
                <a:latin typeface="Calibri Light" pitchFamily="34" charset="0"/>
              </a:rPr>
              <a:t>	</a:t>
            </a:r>
          </a:p>
        </p:txBody>
      </p:sp>
      <p:sp>
        <p:nvSpPr>
          <p:cNvPr id="14" name="Rectangle 13"/>
          <p:cNvSpPr/>
          <p:nvPr/>
        </p:nvSpPr>
        <p:spPr>
          <a:xfrm>
            <a:off x="981900" y="4346396"/>
            <a:ext cx="6982544" cy="738664"/>
          </a:xfrm>
          <a:prstGeom prst="rect">
            <a:avLst/>
          </a:prstGeom>
        </p:spPr>
        <p:txBody>
          <a:bodyPr wrap="square">
            <a:spAutoFit/>
          </a:bodyPr>
          <a:lstStyle/>
          <a:p>
            <a:pPr algn="ctr"/>
            <a:r>
              <a:rPr lang="fr-FR" sz="1400" dirty="0"/>
              <a:t>Soutenu publiquement comme </a:t>
            </a:r>
            <a:r>
              <a:rPr lang="fr-FR" sz="1400" dirty="0" smtClean="0"/>
              <a:t>exigence </a:t>
            </a:r>
            <a:r>
              <a:rPr lang="fr-FR" sz="1400" dirty="0"/>
              <a:t>partielle en vue de l’obtention du </a:t>
            </a:r>
          </a:p>
          <a:p>
            <a:pPr algn="ctr"/>
            <a:r>
              <a:rPr lang="fr-FR" sz="1400" dirty="0"/>
              <a:t>Diplôme </a:t>
            </a:r>
            <a:r>
              <a:rPr lang="fr-FR" sz="1400" dirty="0" smtClean="0"/>
              <a:t>du Master</a:t>
            </a:r>
            <a:endParaRPr lang="fr-FR" sz="1400" dirty="0"/>
          </a:p>
          <a:p>
            <a:pPr algn="ctr"/>
            <a:r>
              <a:rPr lang="fr-FR" sz="1400" dirty="0"/>
              <a:t>Option : </a:t>
            </a:r>
            <a:r>
              <a:rPr lang="fr-FR" sz="1400" dirty="0" smtClean="0"/>
              <a:t>IMAFA</a:t>
            </a:r>
            <a:endParaRPr lang="fr-FR" sz="1400" dirty="0"/>
          </a:p>
        </p:txBody>
      </p:sp>
      <p:sp>
        <p:nvSpPr>
          <p:cNvPr id="15" name="Espace réservé du contenu 2"/>
          <p:cNvSpPr txBox="1">
            <a:spLocks/>
          </p:cNvSpPr>
          <p:nvPr/>
        </p:nvSpPr>
        <p:spPr>
          <a:xfrm>
            <a:off x="1057559" y="6521273"/>
            <a:ext cx="6651846" cy="323072"/>
          </a:xfrm>
          <a:prstGeom prst="rect">
            <a:avLst/>
          </a:prstGeom>
        </p:spPr>
        <p:txBody>
          <a:bodyPr vert="horz" lIns="45720" rIns="45720">
            <a:normAutofit fontScale="92500" lnSpcReduction="20000"/>
          </a:bodyPr>
          <a:lstStyle>
            <a:lvl1pPr marL="0" marR="64008" indent="0" algn="r" rtl="0" eaLnBrk="1" latinLnBrk="0" hangingPunct="1">
              <a:spcBef>
                <a:spcPts val="400"/>
              </a:spcBef>
              <a:spcAft>
                <a:spcPts val="0"/>
              </a:spcAft>
              <a:buClr>
                <a:schemeClr val="accent1"/>
              </a:buClr>
              <a:buSzPct val="68000"/>
              <a:buFont typeface="Wingdings 3"/>
              <a:buNone/>
              <a:defRPr kumimoji="0" sz="2700" kern="1200">
                <a:solidFill>
                  <a:schemeClr val="tx2"/>
                </a:solidFill>
                <a:latin typeface="+mn-lt"/>
                <a:ea typeface="+mn-ea"/>
                <a:cs typeface="+mn-cs"/>
              </a:defRPr>
            </a:lvl1pPr>
            <a:lvl2pPr marL="457200" indent="0" algn="ctr" rtl="0" eaLnBrk="1" latinLnBrk="0" hangingPunct="1">
              <a:spcBef>
                <a:spcPts val="324"/>
              </a:spcBef>
              <a:buClr>
                <a:schemeClr val="accent1"/>
              </a:buClr>
              <a:buFont typeface="Verdana"/>
              <a:buNone/>
              <a:defRPr kumimoji="0" sz="2300" kern="1200">
                <a:solidFill>
                  <a:schemeClr val="tx1"/>
                </a:solidFill>
                <a:latin typeface="+mn-lt"/>
                <a:ea typeface="+mn-ea"/>
                <a:cs typeface="+mn-cs"/>
              </a:defRPr>
            </a:lvl2pPr>
            <a:lvl3pPr marL="914400" indent="0" algn="ctr" rtl="0" eaLnBrk="1" latinLnBrk="0" hangingPunct="1">
              <a:spcBef>
                <a:spcPts val="350"/>
              </a:spcBef>
              <a:buClr>
                <a:schemeClr val="accent2"/>
              </a:buClr>
              <a:buSzPct val="100000"/>
              <a:buFont typeface="Wingdings 2"/>
              <a:buNone/>
              <a:defRPr kumimoji="0" sz="2100" kern="1200">
                <a:solidFill>
                  <a:schemeClr val="tx1"/>
                </a:solidFill>
                <a:latin typeface="+mn-lt"/>
                <a:ea typeface="+mn-ea"/>
                <a:cs typeface="+mn-cs"/>
              </a:defRPr>
            </a:lvl3pPr>
            <a:lvl4pPr marL="1371600" indent="0" algn="ctr" rtl="0" eaLnBrk="1" latinLnBrk="0" hangingPunct="1">
              <a:spcBef>
                <a:spcPts val="350"/>
              </a:spcBef>
              <a:buClr>
                <a:schemeClr val="accent2"/>
              </a:buClr>
              <a:buFont typeface="Wingdings 2"/>
              <a:buNone/>
              <a:defRPr kumimoji="0" sz="1900" kern="1200">
                <a:solidFill>
                  <a:schemeClr val="tx1"/>
                </a:solidFill>
                <a:latin typeface="+mn-lt"/>
                <a:ea typeface="+mn-ea"/>
                <a:cs typeface="+mn-cs"/>
              </a:defRPr>
            </a:lvl4pPr>
            <a:lvl5pPr marL="1828800" indent="0" algn="ctr" rtl="0" eaLnBrk="1" latinLnBrk="0" hangingPunct="1">
              <a:spcBef>
                <a:spcPts val="350"/>
              </a:spcBef>
              <a:buClr>
                <a:schemeClr val="accent2"/>
              </a:buClr>
              <a:buFont typeface="Wingdings 2"/>
              <a:buNone/>
              <a:defRPr kumimoji="0" sz="1800" kern="1200">
                <a:solidFill>
                  <a:schemeClr val="tx1"/>
                </a:solidFill>
                <a:latin typeface="+mn-lt"/>
                <a:ea typeface="+mn-ea"/>
                <a:cs typeface="+mn-cs"/>
              </a:defRPr>
            </a:lvl5pPr>
            <a:lvl6pPr marL="2286000" indent="0" algn="ctr" rtl="0" eaLnBrk="1" latinLnBrk="0" hangingPunct="1">
              <a:spcBef>
                <a:spcPts val="350"/>
              </a:spcBef>
              <a:buClr>
                <a:schemeClr val="accent3"/>
              </a:buClr>
              <a:buFont typeface="Wingdings 2"/>
              <a:buNone/>
              <a:defRPr kumimoji="0" sz="1800" kern="1200">
                <a:solidFill>
                  <a:schemeClr val="tx1"/>
                </a:solidFill>
                <a:latin typeface="+mn-lt"/>
                <a:ea typeface="+mn-ea"/>
                <a:cs typeface="+mn-cs"/>
              </a:defRPr>
            </a:lvl6pPr>
            <a:lvl7pPr marL="2743200" indent="0" algn="ctr" rtl="0" eaLnBrk="1" latinLnBrk="0" hangingPunct="1">
              <a:spcBef>
                <a:spcPts val="350"/>
              </a:spcBef>
              <a:buClr>
                <a:schemeClr val="accent3"/>
              </a:buClr>
              <a:buFont typeface="Wingdings 2"/>
              <a:buNone/>
              <a:defRPr kumimoji="0" sz="1600" kern="1200">
                <a:solidFill>
                  <a:schemeClr val="tx1"/>
                </a:solidFill>
                <a:latin typeface="+mn-lt"/>
                <a:ea typeface="+mn-ea"/>
                <a:cs typeface="+mn-cs"/>
              </a:defRPr>
            </a:lvl7pPr>
            <a:lvl8pPr marL="3200400" indent="0" algn="ctr" rtl="0" eaLnBrk="1" latinLnBrk="0" hangingPunct="1">
              <a:spcBef>
                <a:spcPts val="350"/>
              </a:spcBef>
              <a:buClr>
                <a:schemeClr val="accent3"/>
              </a:buClr>
              <a:buFont typeface="Wingdings 2"/>
              <a:buNone/>
              <a:defRPr kumimoji="0" sz="1600" kern="1200">
                <a:solidFill>
                  <a:schemeClr val="tx1"/>
                </a:solidFill>
                <a:latin typeface="+mn-lt"/>
                <a:ea typeface="+mn-ea"/>
                <a:cs typeface="+mn-cs"/>
              </a:defRPr>
            </a:lvl8pPr>
            <a:lvl9pPr marL="3657600" indent="0" algn="ctr" rtl="0" eaLnBrk="1" latinLnBrk="0" hangingPunct="1">
              <a:spcBef>
                <a:spcPts val="350"/>
              </a:spcBef>
              <a:buClr>
                <a:schemeClr val="accent3"/>
              </a:buClr>
              <a:buFont typeface="Wingdings 2"/>
              <a:buNone/>
              <a:defRPr kumimoji="0" sz="1600" kern="1200" baseline="0">
                <a:solidFill>
                  <a:schemeClr val="tx1"/>
                </a:solidFill>
                <a:latin typeface="+mn-lt"/>
                <a:ea typeface="+mn-ea"/>
                <a:cs typeface="+mn-cs"/>
              </a:defRPr>
            </a:lvl9pPr>
            <a:extLst/>
          </a:lstStyle>
          <a:p>
            <a:pPr algn="ctr">
              <a:lnSpc>
                <a:spcPct val="90000"/>
              </a:lnSpc>
              <a:buClr>
                <a:srgbClr val="A82217"/>
              </a:buClr>
              <a:tabLst>
                <a:tab pos="3859890" algn="l"/>
              </a:tabLst>
              <a:defRPr/>
            </a:pPr>
            <a:r>
              <a:rPr kumimoji="1" lang="fr-FR" sz="2000" kern="0" dirty="0" smtClean="0">
                <a:solidFill>
                  <a:schemeClr val="tx1"/>
                </a:solidFill>
                <a:effectLst>
                  <a:outerShdw blurRad="38100" dist="38100" dir="2700000" algn="tl">
                    <a:srgbClr val="000000">
                      <a:alpha val="43137"/>
                    </a:srgbClr>
                  </a:outerShdw>
                </a:effectLst>
                <a:latin typeface="Calibri Light" pitchFamily="34" charset="0"/>
              </a:rPr>
              <a:t>Année universitaire </a:t>
            </a:r>
            <a:r>
              <a:rPr kumimoji="1" lang="fr-FR" sz="2000" kern="0" dirty="0" smtClean="0">
                <a:solidFill>
                  <a:schemeClr val="tx1"/>
                </a:solidFill>
                <a:effectLst>
                  <a:outerShdw blurRad="38100" dist="38100" dir="2700000" algn="tl">
                    <a:srgbClr val="000000">
                      <a:alpha val="43137"/>
                    </a:srgbClr>
                  </a:outerShdw>
                </a:effectLst>
                <a:latin typeface="Calibri Light" pitchFamily="34" charset="0"/>
              </a:rPr>
              <a:t>2015/2016</a:t>
            </a:r>
            <a:endParaRPr kumimoji="1" lang="fr-FR" sz="2000" kern="0" dirty="0">
              <a:solidFill>
                <a:schemeClr val="tx1"/>
              </a:solidFill>
              <a:effectLst>
                <a:outerShdw blurRad="38100" dist="38100" dir="2700000" algn="tl">
                  <a:srgbClr val="000000">
                    <a:alpha val="43137"/>
                  </a:srgbClr>
                </a:outerShdw>
              </a:effectLst>
              <a:latin typeface="Calibri Light" pitchFamily="34" charset="0"/>
            </a:endParaRPr>
          </a:p>
        </p:txBody>
      </p:sp>
      <p:pic>
        <p:nvPicPr>
          <p:cNvPr id="16" name="Picture 15" descr="logo-societe-generale.png"/>
          <p:cNvPicPr>
            <a:picLocks noChangeAspect="1"/>
          </p:cNvPicPr>
          <p:nvPr/>
        </p:nvPicPr>
        <p:blipFill>
          <a:blip r:embed="rId3" cstate="print"/>
          <a:stretch>
            <a:fillRect/>
          </a:stretch>
        </p:blipFill>
        <p:spPr>
          <a:xfrm>
            <a:off x="6588224" y="260648"/>
            <a:ext cx="2352675" cy="447675"/>
          </a:xfrm>
          <a:prstGeom prst="rect">
            <a:avLst/>
          </a:prstGeom>
        </p:spPr>
      </p:pic>
      <p:pic>
        <p:nvPicPr>
          <p:cNvPr id="17" name="Picture 16" descr="FR-Polytech-Nice-Sophia.jpg"/>
          <p:cNvPicPr>
            <a:picLocks noChangeAspect="1"/>
          </p:cNvPicPr>
          <p:nvPr/>
        </p:nvPicPr>
        <p:blipFill>
          <a:blip r:embed="rId4" cstate="print"/>
          <a:stretch>
            <a:fillRect/>
          </a:stretch>
        </p:blipFill>
        <p:spPr>
          <a:xfrm>
            <a:off x="179512" y="188640"/>
            <a:ext cx="4103990" cy="640080"/>
          </a:xfrm>
          <a:prstGeom prst="rect">
            <a:avLst/>
          </a:prstGeom>
        </p:spPr>
      </p:pic>
    </p:spTree>
    <p:extLst>
      <p:ext uri="{BB962C8B-B14F-4D97-AF65-F5344CB8AC3E}">
        <p14:creationId xmlns:p14="http://schemas.microsoft.com/office/powerpoint/2010/main" xmlns="" val="3302639625"/>
      </p:ext>
    </p:extLst>
  </p:cSld>
  <p:clrMapOvr>
    <a:masterClrMapping/>
  </p:clrMapOvr>
  <mc:AlternateContent xmlns:mc="http://schemas.openxmlformats.org/markup-compatibility/2006">
    <mc:Choice xmlns:p14="http://schemas.microsoft.com/office/powerpoint/2010/main" xmlns="" Requires="p14">
      <p:transition spd="slow" p14:dur="4400">
        <p14:honeycomb/>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26569FD-FFB4-4247-9A08-C210CA39FC2E}" type="slidenum">
              <a:rPr lang="fr-FR" smtClean="0"/>
              <a:pPr/>
              <a:t>10</a:t>
            </a:fld>
            <a:endParaRPr lang="fr-FR"/>
          </a:p>
        </p:txBody>
      </p:sp>
      <p:grpSp>
        <p:nvGrpSpPr>
          <p:cNvPr id="24" name="Group 23"/>
          <p:cNvGrpSpPr/>
          <p:nvPr/>
        </p:nvGrpSpPr>
        <p:grpSpPr>
          <a:xfrm>
            <a:off x="467544" y="5753100"/>
            <a:ext cx="8141686" cy="484212"/>
            <a:chOff x="467544" y="5753100"/>
            <a:chExt cx="8141686" cy="484212"/>
          </a:xfrm>
        </p:grpSpPr>
        <p:cxnSp>
          <p:nvCxnSpPr>
            <p:cNvPr id="25"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6" name="Arc 25"/>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46" name="Group 13"/>
          <p:cNvGrpSpPr/>
          <p:nvPr/>
        </p:nvGrpSpPr>
        <p:grpSpPr>
          <a:xfrm>
            <a:off x="467544" y="575377"/>
            <a:ext cx="8164731" cy="463420"/>
            <a:chOff x="444499" y="1136780"/>
            <a:chExt cx="8164731" cy="463420"/>
          </a:xfrm>
        </p:grpSpPr>
        <p:cxnSp>
          <p:nvCxnSpPr>
            <p:cNvPr id="47"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Arc 47"/>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49" name="Groupe 48"/>
          <p:cNvGrpSpPr/>
          <p:nvPr/>
        </p:nvGrpSpPr>
        <p:grpSpPr>
          <a:xfrm>
            <a:off x="450180" y="42746"/>
            <a:ext cx="8050405" cy="577942"/>
            <a:chOff x="450180" y="42746"/>
            <a:chExt cx="8050405" cy="577942"/>
          </a:xfrm>
        </p:grpSpPr>
        <p:sp>
          <p:nvSpPr>
            <p:cNvPr id="50"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Modélisation</a:t>
              </a:r>
              <a:endParaRPr lang="fr-FR" sz="1700" dirty="0">
                <a:solidFill>
                  <a:schemeClr val="bg1">
                    <a:lumMod val="65000"/>
                  </a:schemeClr>
                </a:solidFill>
                <a:latin typeface="Agency FB" pitchFamily="34" charset="0"/>
                <a:ea typeface="+mj-ea"/>
                <a:cs typeface="+mj-cs"/>
              </a:endParaRPr>
            </a:p>
          </p:txBody>
        </p:sp>
        <p:sp>
          <p:nvSpPr>
            <p:cNvPr id="51"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ETL</a:t>
              </a:r>
              <a:endParaRPr lang="fr-FR" sz="1700" dirty="0">
                <a:solidFill>
                  <a:schemeClr val="bg1">
                    <a:lumMod val="65000"/>
                  </a:schemeClr>
                </a:solidFill>
                <a:latin typeface="Agency FB" pitchFamily="34" charset="0"/>
                <a:ea typeface="+mj-ea"/>
                <a:cs typeface="+mj-cs"/>
              </a:endParaRPr>
            </a:p>
            <a:p>
              <a:pPr>
                <a:spcBef>
                  <a:spcPct val="0"/>
                </a:spcBef>
              </a:pPr>
              <a:endParaRPr lang="fr-FR" sz="1700" dirty="0" smtClean="0">
                <a:solidFill>
                  <a:schemeClr val="bg1">
                    <a:lumMod val="65000"/>
                  </a:schemeClr>
                </a:solidFill>
                <a:latin typeface="Agency FB" pitchFamily="34" charset="0"/>
                <a:ea typeface="+mj-ea"/>
                <a:cs typeface="+mj-cs"/>
              </a:endParaRPr>
            </a:p>
          </p:txBody>
        </p:sp>
        <p:sp>
          <p:nvSpPr>
            <p:cNvPr id="52" name="Rectangle 7"/>
            <p:cNvSpPr txBox="1">
              <a:spLocks noChangeArrowheads="1"/>
            </p:cNvSpPr>
            <p:nvPr/>
          </p:nvSpPr>
          <p:spPr>
            <a:xfrm>
              <a:off x="450180" y="81355"/>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tx1"/>
                </a:solidFill>
                <a:effectLst/>
                <a:uLnTx/>
                <a:uFillTx/>
                <a:latin typeface="Agency FB" pitchFamily="34" charset="0"/>
                <a:ea typeface="+mj-ea"/>
                <a:cs typeface="+mj-cs"/>
              </a:endParaRPr>
            </a:p>
          </p:txBody>
        </p:sp>
        <p:sp>
          <p:nvSpPr>
            <p:cNvPr id="53" name="Freeform 5" descr="&lt;LOGICA_QUOTE_LEFT&gt;"/>
            <p:cNvSpPr>
              <a:spLocks/>
            </p:cNvSpPr>
            <p:nvPr/>
          </p:nvSpPr>
          <p:spPr bwMode="gray">
            <a:xfrm>
              <a:off x="2120390" y="42746"/>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4" name="Freeform 9" descr="&lt;LOGICA_QUOTE_RIGHT&gt;"/>
            <p:cNvSpPr>
              <a:spLocks/>
            </p:cNvSpPr>
            <p:nvPr/>
          </p:nvSpPr>
          <p:spPr bwMode="gray">
            <a:xfrm>
              <a:off x="3516258" y="42747"/>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5" name="Rectangle 7"/>
            <p:cNvSpPr txBox="1">
              <a:spLocks noChangeArrowheads="1"/>
            </p:cNvSpPr>
            <p:nvPr/>
          </p:nvSpPr>
          <p:spPr>
            <a:xfrm>
              <a:off x="2264615" y="73741"/>
              <a:ext cx="1542905" cy="451721"/>
            </a:xfrm>
            <a:prstGeom prst="rect">
              <a:avLst/>
            </a:prstGeom>
          </p:spPr>
          <p:txBody>
            <a:bodyPr vert="horz" lIns="0" tIns="0" rIns="0" bIns="0" rtlCol="0" anchor="ctr" anchorCtr="0">
              <a:noAutofit/>
            </a:bodyPr>
            <a:lstStyle/>
            <a:p>
              <a:pPr>
                <a:spcBef>
                  <a:spcPct val="0"/>
                </a:spcBef>
              </a:pPr>
              <a:r>
                <a:rPr lang="fr-FR" sz="1700" b="1" dirty="0" smtClean="0">
                  <a:latin typeface="Agency FB" pitchFamily="34" charset="0"/>
                  <a:ea typeface="+mj-ea"/>
                  <a:cs typeface="+mj-cs"/>
                </a:rPr>
                <a:t>Analyse du besoin</a:t>
              </a:r>
              <a:endParaRPr lang="fr-FR" sz="1700" b="1" dirty="0">
                <a:latin typeface="Agency FB" pitchFamily="34" charset="0"/>
                <a:ea typeface="+mj-ea"/>
                <a:cs typeface="+mj-cs"/>
              </a:endParaRPr>
            </a:p>
          </p:txBody>
        </p:sp>
        <p:sp>
          <p:nvSpPr>
            <p:cNvPr id="56" name="Rectangle 7"/>
            <p:cNvSpPr txBox="1">
              <a:spLocks noChangeArrowheads="1"/>
            </p:cNvSpPr>
            <p:nvPr/>
          </p:nvSpPr>
          <p:spPr>
            <a:xfrm>
              <a:off x="7593826" y="62133"/>
              <a:ext cx="906759" cy="448615"/>
            </a:xfrm>
            <a:prstGeom prst="rect">
              <a:avLst/>
            </a:prstGeom>
          </p:spPr>
          <p:txBody>
            <a:bodyPr vert="horz" lIns="0" tIns="0" rIns="0" bIns="0" rtlCol="0" anchor="ctr" anchorCtr="0">
              <a:normAutofit fontScale="92500" lnSpcReduction="10000"/>
            </a:bodyPr>
            <a:lstStyle/>
            <a:p>
              <a:pPr marR="0" lvl="0" indent="0" fontAlgn="auto">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Conclusion</a:t>
              </a:r>
            </a:p>
          </p:txBody>
        </p:sp>
        <p:sp>
          <p:nvSpPr>
            <p:cNvPr id="57" name="Rectangle 7"/>
            <p:cNvSpPr txBox="1">
              <a:spLocks noChangeArrowheads="1"/>
            </p:cNvSpPr>
            <p:nvPr/>
          </p:nvSpPr>
          <p:spPr>
            <a:xfrm>
              <a:off x="5224962" y="70792"/>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Restitution</a:t>
              </a:r>
              <a:endParaRPr lang="fr-FR" sz="1700" dirty="0">
                <a:solidFill>
                  <a:schemeClr val="bg1">
                    <a:lumMod val="65000"/>
                  </a:schemeClr>
                </a:solidFill>
                <a:latin typeface="Agency FB" pitchFamily="34" charset="0"/>
                <a:ea typeface="+mj-ea"/>
                <a:cs typeface="+mj-cs"/>
              </a:endParaRPr>
            </a:p>
          </p:txBody>
        </p:sp>
        <p:sp>
          <p:nvSpPr>
            <p:cNvPr id="58" name="Rectangle 7"/>
            <p:cNvSpPr txBox="1">
              <a:spLocks noChangeArrowheads="1"/>
            </p:cNvSpPr>
            <p:nvPr/>
          </p:nvSpPr>
          <p:spPr>
            <a:xfrm>
              <a:off x="6168416" y="71541"/>
              <a:ext cx="1542905" cy="451721"/>
            </a:xfrm>
            <a:prstGeom prst="rect">
              <a:avLst/>
            </a:prstGeom>
          </p:spPr>
          <p:txBody>
            <a:bodyPr vert="horz" lIns="0" tIns="0" rIns="0" bIns="0" rtlCol="0" anchor="ctr" anchorCtr="0">
              <a:noAutofit/>
            </a:bodyPr>
            <a:lstStyle/>
            <a:p>
              <a:pPr algn="ctr">
                <a:spcBef>
                  <a:spcPct val="0"/>
                </a:spcBef>
              </a:pPr>
              <a:r>
                <a:rPr lang="fr-FR" sz="1700" dirty="0" err="1" smtClean="0">
                  <a:solidFill>
                    <a:schemeClr val="bg1">
                      <a:lumMod val="65000"/>
                    </a:schemeClr>
                  </a:solidFill>
                  <a:latin typeface="Agency FB" pitchFamily="34" charset="0"/>
                  <a:ea typeface="+mj-ea"/>
                  <a:cs typeface="+mj-cs"/>
                </a:rPr>
                <a:t>Reporting</a:t>
              </a:r>
              <a:endParaRPr lang="fr-FR" sz="1700" dirty="0">
                <a:solidFill>
                  <a:schemeClr val="bg1">
                    <a:lumMod val="65000"/>
                  </a:schemeClr>
                </a:solidFill>
                <a:latin typeface="Agency FB" pitchFamily="34" charset="0"/>
                <a:ea typeface="+mj-ea"/>
                <a:cs typeface="+mj-cs"/>
              </a:endParaRPr>
            </a:p>
          </p:txBody>
        </p:sp>
      </p:grpSp>
      <p:sp>
        <p:nvSpPr>
          <p:cNvPr id="60" name="Rectangle 7"/>
          <p:cNvSpPr txBox="1">
            <a:spLocks noChangeArrowheads="1"/>
          </p:cNvSpPr>
          <p:nvPr/>
        </p:nvSpPr>
        <p:spPr>
          <a:xfrm>
            <a:off x="990967" y="721163"/>
            <a:ext cx="1302622"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latin typeface="Agency FB" pitchFamily="34" charset="0"/>
                <a:ea typeface="+mj-ea"/>
                <a:cs typeface="+mj-cs"/>
              </a:rPr>
              <a:t>Etude de l’existant </a:t>
            </a:r>
          </a:p>
        </p:txBody>
      </p:sp>
      <p:sp>
        <p:nvSpPr>
          <p:cNvPr id="63" name="Freeform 9" descr="&lt;LOGICA_QUOTE_RIGHT&gt;"/>
          <p:cNvSpPr>
            <a:spLocks/>
          </p:cNvSpPr>
          <p:nvPr/>
        </p:nvSpPr>
        <p:spPr bwMode="gray">
          <a:xfrm>
            <a:off x="2120389" y="661281"/>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4" name="Freeform 5" descr="&lt;LOGICA_QUOTE_LEFT&gt;"/>
          <p:cNvSpPr>
            <a:spLocks/>
          </p:cNvSpPr>
          <p:nvPr/>
        </p:nvSpPr>
        <p:spPr bwMode="gray">
          <a:xfrm>
            <a:off x="825410" y="661281"/>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8" name="Rectangle 7"/>
          <p:cNvSpPr txBox="1">
            <a:spLocks noChangeArrowheads="1"/>
          </p:cNvSpPr>
          <p:nvPr/>
        </p:nvSpPr>
        <p:spPr>
          <a:xfrm>
            <a:off x="2519203" y="721163"/>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75000"/>
                  </a:schemeClr>
                </a:solidFill>
                <a:latin typeface="Agency FB" pitchFamily="34" charset="0"/>
                <a:ea typeface="+mj-ea"/>
                <a:cs typeface="+mj-cs"/>
              </a:rPr>
              <a:t>Solution proposée</a:t>
            </a:r>
          </a:p>
        </p:txBody>
      </p:sp>
      <p:sp>
        <p:nvSpPr>
          <p:cNvPr id="34" name="Rectangle 7"/>
          <p:cNvSpPr txBox="1">
            <a:spLocks noChangeArrowheads="1"/>
          </p:cNvSpPr>
          <p:nvPr/>
        </p:nvSpPr>
        <p:spPr>
          <a:xfrm>
            <a:off x="3826102" y="737736"/>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75000"/>
                  </a:schemeClr>
                </a:solidFill>
                <a:latin typeface="Agency FB" pitchFamily="34" charset="0"/>
                <a:ea typeface="+mj-ea"/>
                <a:cs typeface="+mj-cs"/>
              </a:rPr>
              <a:t>Cadrage fonctionnel</a:t>
            </a:r>
          </a:p>
        </p:txBody>
      </p:sp>
      <p:sp>
        <p:nvSpPr>
          <p:cNvPr id="31" name="TextBox 32"/>
          <p:cNvSpPr txBox="1"/>
          <p:nvPr/>
        </p:nvSpPr>
        <p:spPr>
          <a:xfrm>
            <a:off x="3352213" y="3370262"/>
            <a:ext cx="5334587" cy="175432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lnSpc>
                <a:spcPct val="150000"/>
              </a:lnSpc>
              <a:buFont typeface="Wingdings" panose="05000000000000000000" pitchFamily="2" charset="2"/>
              <a:buChar char="q"/>
            </a:pPr>
            <a:r>
              <a:rPr lang="fr-FR" dirty="0" smtClean="0"/>
              <a:t>Absence </a:t>
            </a:r>
            <a:r>
              <a:rPr lang="fr-FR" dirty="0"/>
              <a:t>d’indicateurs de performance améliorant le </a:t>
            </a:r>
            <a:r>
              <a:rPr lang="fr-FR" dirty="0" smtClean="0"/>
              <a:t>traitement</a:t>
            </a:r>
          </a:p>
          <a:p>
            <a:pPr marL="285750" indent="-285750">
              <a:lnSpc>
                <a:spcPct val="150000"/>
              </a:lnSpc>
              <a:buFont typeface="Wingdings" panose="05000000000000000000" pitchFamily="2" charset="2"/>
              <a:buChar char="q"/>
            </a:pPr>
            <a:r>
              <a:rPr lang="fr-FR" dirty="0" smtClean="0"/>
              <a:t>Traitement </a:t>
            </a:r>
            <a:r>
              <a:rPr lang="fr-FR" dirty="0"/>
              <a:t>manuel lent et </a:t>
            </a:r>
            <a:r>
              <a:rPr lang="fr-FR" dirty="0" smtClean="0"/>
              <a:t>compliqué</a:t>
            </a:r>
          </a:p>
          <a:p>
            <a:pPr marL="285750" indent="-285750">
              <a:lnSpc>
                <a:spcPct val="150000"/>
              </a:lnSpc>
              <a:buFont typeface="Wingdings" panose="05000000000000000000" pitchFamily="2" charset="2"/>
              <a:buChar char="q"/>
            </a:pPr>
            <a:r>
              <a:rPr lang="fr-FR" dirty="0" smtClean="0"/>
              <a:t>Données </a:t>
            </a:r>
            <a:r>
              <a:rPr lang="fr-FR" dirty="0"/>
              <a:t>non </a:t>
            </a:r>
            <a:r>
              <a:rPr lang="fr-FR" dirty="0" smtClean="0"/>
              <a:t>exploitées </a:t>
            </a:r>
            <a:r>
              <a:rPr lang="fr-FR" dirty="0"/>
              <a:t>sur la base de </a:t>
            </a:r>
            <a:r>
              <a:rPr lang="fr-FR" dirty="0" smtClean="0"/>
              <a:t>donnée</a:t>
            </a:r>
            <a:endParaRPr lang="fr-FR" dirty="0"/>
          </a:p>
        </p:txBody>
      </p:sp>
      <p:sp>
        <p:nvSpPr>
          <p:cNvPr id="32" name="Rectangle à coins arrondis 31"/>
          <p:cNvSpPr/>
          <p:nvPr/>
        </p:nvSpPr>
        <p:spPr>
          <a:xfrm>
            <a:off x="2843807" y="1556792"/>
            <a:ext cx="3125209" cy="64807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2400" dirty="0" smtClean="0">
                <a:ln w="0"/>
                <a:solidFill>
                  <a:schemeClr val="accent1"/>
                </a:solidFill>
                <a:effectLst>
                  <a:outerShdw blurRad="38100" dist="25400" dir="5400000" algn="ctr" rotWithShape="0">
                    <a:srgbClr val="6E747A">
                      <a:alpha val="43000"/>
                    </a:srgbClr>
                  </a:outerShdw>
                </a:effectLst>
              </a:rPr>
              <a:t>Traitement comptable</a:t>
            </a:r>
            <a:endParaRPr lang="fr-FR" sz="2400" dirty="0">
              <a:ln w="0"/>
              <a:solidFill>
                <a:schemeClr val="accent1"/>
              </a:solidFill>
              <a:effectLst>
                <a:outerShdw blurRad="38100" dist="25400" dir="5400000" algn="ctr" rotWithShape="0">
                  <a:srgbClr val="6E747A">
                    <a:alpha val="43000"/>
                  </a:srgbClr>
                </a:outerShdw>
              </a:effectLst>
            </a:endParaRPr>
          </a:p>
        </p:txBody>
      </p:sp>
      <p:sp>
        <p:nvSpPr>
          <p:cNvPr id="33" name="Flèche droite 32"/>
          <p:cNvSpPr/>
          <p:nvPr/>
        </p:nvSpPr>
        <p:spPr>
          <a:xfrm>
            <a:off x="579624" y="3739915"/>
            <a:ext cx="2708389" cy="1008934"/>
          </a:xfrm>
          <a:prstGeom prst="rightArrow">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fr-FR" sz="2400" dirty="0" smtClean="0">
                <a:solidFill>
                  <a:schemeClr val="tx2"/>
                </a:solidFill>
              </a:rPr>
              <a:t>Problématique</a:t>
            </a:r>
            <a:endParaRPr lang="fr-FR" dirty="0">
              <a:solidFill>
                <a:schemeClr val="tx2"/>
              </a:solidFill>
            </a:endParaRPr>
          </a:p>
        </p:txBody>
      </p:sp>
    </p:spTree>
    <p:extLst>
      <p:ext uri="{BB962C8B-B14F-4D97-AF65-F5344CB8AC3E}">
        <p14:creationId xmlns:p14="http://schemas.microsoft.com/office/powerpoint/2010/main" xmlns="" val="2606874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up)">
                                      <p:cBhvr>
                                        <p:cTn id="1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26569FD-FFB4-4247-9A08-C210CA39FC2E}" type="slidenum">
              <a:rPr lang="fr-FR" smtClean="0"/>
              <a:pPr/>
              <a:t>11</a:t>
            </a:fld>
            <a:endParaRPr lang="fr-FR"/>
          </a:p>
        </p:txBody>
      </p:sp>
      <p:grpSp>
        <p:nvGrpSpPr>
          <p:cNvPr id="24" name="Group 23"/>
          <p:cNvGrpSpPr/>
          <p:nvPr/>
        </p:nvGrpSpPr>
        <p:grpSpPr>
          <a:xfrm>
            <a:off x="467544" y="5753100"/>
            <a:ext cx="8141686" cy="484212"/>
            <a:chOff x="467544" y="5753100"/>
            <a:chExt cx="8141686" cy="484212"/>
          </a:xfrm>
        </p:grpSpPr>
        <p:cxnSp>
          <p:nvCxnSpPr>
            <p:cNvPr id="25"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6" name="Arc 25"/>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46" name="Group 13"/>
          <p:cNvGrpSpPr/>
          <p:nvPr/>
        </p:nvGrpSpPr>
        <p:grpSpPr>
          <a:xfrm>
            <a:off x="467544" y="575377"/>
            <a:ext cx="8164731" cy="463420"/>
            <a:chOff x="444499" y="1136780"/>
            <a:chExt cx="8164731" cy="463420"/>
          </a:xfrm>
        </p:grpSpPr>
        <p:cxnSp>
          <p:nvCxnSpPr>
            <p:cNvPr id="47"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Arc 47"/>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49" name="Groupe 48"/>
          <p:cNvGrpSpPr/>
          <p:nvPr/>
        </p:nvGrpSpPr>
        <p:grpSpPr>
          <a:xfrm>
            <a:off x="450180" y="42746"/>
            <a:ext cx="8050405" cy="577942"/>
            <a:chOff x="450180" y="42746"/>
            <a:chExt cx="8050405" cy="577942"/>
          </a:xfrm>
        </p:grpSpPr>
        <p:sp>
          <p:nvSpPr>
            <p:cNvPr id="50"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Modélisation</a:t>
              </a:r>
              <a:endParaRPr lang="fr-FR" sz="1700" dirty="0">
                <a:solidFill>
                  <a:schemeClr val="bg1">
                    <a:lumMod val="65000"/>
                  </a:schemeClr>
                </a:solidFill>
                <a:latin typeface="Agency FB" pitchFamily="34" charset="0"/>
                <a:ea typeface="+mj-ea"/>
                <a:cs typeface="+mj-cs"/>
              </a:endParaRPr>
            </a:p>
          </p:txBody>
        </p:sp>
        <p:sp>
          <p:nvSpPr>
            <p:cNvPr id="51"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ETL</a:t>
              </a:r>
              <a:endParaRPr lang="fr-FR" sz="1700" dirty="0">
                <a:solidFill>
                  <a:schemeClr val="bg1">
                    <a:lumMod val="65000"/>
                  </a:schemeClr>
                </a:solidFill>
                <a:latin typeface="Agency FB" pitchFamily="34" charset="0"/>
                <a:ea typeface="+mj-ea"/>
                <a:cs typeface="+mj-cs"/>
              </a:endParaRPr>
            </a:p>
            <a:p>
              <a:pPr>
                <a:spcBef>
                  <a:spcPct val="0"/>
                </a:spcBef>
              </a:pPr>
              <a:endParaRPr lang="fr-FR" sz="1700" dirty="0" smtClean="0">
                <a:solidFill>
                  <a:schemeClr val="bg1">
                    <a:lumMod val="65000"/>
                  </a:schemeClr>
                </a:solidFill>
                <a:latin typeface="Agency FB" pitchFamily="34" charset="0"/>
                <a:ea typeface="+mj-ea"/>
                <a:cs typeface="+mj-cs"/>
              </a:endParaRPr>
            </a:p>
          </p:txBody>
        </p:sp>
        <p:sp>
          <p:nvSpPr>
            <p:cNvPr id="52" name="Rectangle 7"/>
            <p:cNvSpPr txBox="1">
              <a:spLocks noChangeArrowheads="1"/>
            </p:cNvSpPr>
            <p:nvPr/>
          </p:nvSpPr>
          <p:spPr>
            <a:xfrm>
              <a:off x="450180" y="81355"/>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tx1"/>
                </a:solidFill>
                <a:effectLst/>
                <a:uLnTx/>
                <a:uFillTx/>
                <a:latin typeface="Agency FB" pitchFamily="34" charset="0"/>
                <a:ea typeface="+mj-ea"/>
                <a:cs typeface="+mj-cs"/>
              </a:endParaRPr>
            </a:p>
          </p:txBody>
        </p:sp>
        <p:sp>
          <p:nvSpPr>
            <p:cNvPr id="53" name="Freeform 5" descr="&lt;LOGICA_QUOTE_LEFT&gt;"/>
            <p:cNvSpPr>
              <a:spLocks/>
            </p:cNvSpPr>
            <p:nvPr/>
          </p:nvSpPr>
          <p:spPr bwMode="gray">
            <a:xfrm>
              <a:off x="2120390" y="42746"/>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4" name="Freeform 9" descr="&lt;LOGICA_QUOTE_RIGHT&gt;"/>
            <p:cNvSpPr>
              <a:spLocks/>
            </p:cNvSpPr>
            <p:nvPr/>
          </p:nvSpPr>
          <p:spPr bwMode="gray">
            <a:xfrm>
              <a:off x="3516258" y="42747"/>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5" name="Rectangle 7"/>
            <p:cNvSpPr txBox="1">
              <a:spLocks noChangeArrowheads="1"/>
            </p:cNvSpPr>
            <p:nvPr/>
          </p:nvSpPr>
          <p:spPr>
            <a:xfrm>
              <a:off x="2264615" y="73741"/>
              <a:ext cx="1542905" cy="451721"/>
            </a:xfrm>
            <a:prstGeom prst="rect">
              <a:avLst/>
            </a:prstGeom>
          </p:spPr>
          <p:txBody>
            <a:bodyPr vert="horz" lIns="0" tIns="0" rIns="0" bIns="0" rtlCol="0" anchor="ctr" anchorCtr="0">
              <a:noAutofit/>
            </a:bodyPr>
            <a:lstStyle/>
            <a:p>
              <a:pPr>
                <a:spcBef>
                  <a:spcPct val="0"/>
                </a:spcBef>
              </a:pPr>
              <a:r>
                <a:rPr lang="fr-FR" sz="1700" b="1" dirty="0" smtClean="0">
                  <a:latin typeface="Agency FB" pitchFamily="34" charset="0"/>
                  <a:ea typeface="+mj-ea"/>
                  <a:cs typeface="+mj-cs"/>
                </a:rPr>
                <a:t>Analyse du besoin</a:t>
              </a:r>
              <a:endParaRPr lang="fr-FR" sz="1700" b="1" dirty="0">
                <a:latin typeface="Agency FB" pitchFamily="34" charset="0"/>
                <a:ea typeface="+mj-ea"/>
                <a:cs typeface="+mj-cs"/>
              </a:endParaRPr>
            </a:p>
          </p:txBody>
        </p:sp>
        <p:sp>
          <p:nvSpPr>
            <p:cNvPr id="56" name="Rectangle 7"/>
            <p:cNvSpPr txBox="1">
              <a:spLocks noChangeArrowheads="1"/>
            </p:cNvSpPr>
            <p:nvPr/>
          </p:nvSpPr>
          <p:spPr>
            <a:xfrm>
              <a:off x="7593826" y="62133"/>
              <a:ext cx="906759" cy="448615"/>
            </a:xfrm>
            <a:prstGeom prst="rect">
              <a:avLst/>
            </a:prstGeom>
          </p:spPr>
          <p:txBody>
            <a:bodyPr vert="horz" lIns="0" tIns="0" rIns="0" bIns="0" rtlCol="0" anchor="ctr" anchorCtr="0">
              <a:normAutofit fontScale="92500" lnSpcReduction="10000"/>
            </a:bodyPr>
            <a:lstStyle/>
            <a:p>
              <a:pPr marR="0" lvl="0" indent="0" fontAlgn="auto">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Conclusion</a:t>
              </a:r>
            </a:p>
          </p:txBody>
        </p:sp>
        <p:sp>
          <p:nvSpPr>
            <p:cNvPr id="57" name="Rectangle 7"/>
            <p:cNvSpPr txBox="1">
              <a:spLocks noChangeArrowheads="1"/>
            </p:cNvSpPr>
            <p:nvPr/>
          </p:nvSpPr>
          <p:spPr>
            <a:xfrm>
              <a:off x="5224962" y="70792"/>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Restitution</a:t>
              </a:r>
              <a:endParaRPr lang="fr-FR" sz="1700" dirty="0">
                <a:solidFill>
                  <a:schemeClr val="bg1">
                    <a:lumMod val="65000"/>
                  </a:schemeClr>
                </a:solidFill>
                <a:latin typeface="Agency FB" pitchFamily="34" charset="0"/>
                <a:ea typeface="+mj-ea"/>
                <a:cs typeface="+mj-cs"/>
              </a:endParaRPr>
            </a:p>
          </p:txBody>
        </p:sp>
        <p:sp>
          <p:nvSpPr>
            <p:cNvPr id="58" name="Rectangle 7"/>
            <p:cNvSpPr txBox="1">
              <a:spLocks noChangeArrowheads="1"/>
            </p:cNvSpPr>
            <p:nvPr/>
          </p:nvSpPr>
          <p:spPr>
            <a:xfrm>
              <a:off x="6168416" y="71541"/>
              <a:ext cx="1542905" cy="451721"/>
            </a:xfrm>
            <a:prstGeom prst="rect">
              <a:avLst/>
            </a:prstGeom>
          </p:spPr>
          <p:txBody>
            <a:bodyPr vert="horz" lIns="0" tIns="0" rIns="0" bIns="0" rtlCol="0" anchor="ctr" anchorCtr="0">
              <a:noAutofit/>
            </a:bodyPr>
            <a:lstStyle/>
            <a:p>
              <a:pPr algn="ctr">
                <a:spcBef>
                  <a:spcPct val="0"/>
                </a:spcBef>
              </a:pPr>
              <a:r>
                <a:rPr lang="fr-FR" sz="1700" dirty="0" err="1" smtClean="0">
                  <a:solidFill>
                    <a:schemeClr val="bg1">
                      <a:lumMod val="65000"/>
                    </a:schemeClr>
                  </a:solidFill>
                  <a:latin typeface="Agency FB" pitchFamily="34" charset="0"/>
                  <a:ea typeface="+mj-ea"/>
                  <a:cs typeface="+mj-cs"/>
                </a:rPr>
                <a:t>Reporting</a:t>
              </a:r>
              <a:endParaRPr lang="fr-FR" sz="1700" dirty="0">
                <a:solidFill>
                  <a:schemeClr val="bg1">
                    <a:lumMod val="65000"/>
                  </a:schemeClr>
                </a:solidFill>
                <a:latin typeface="Agency FB" pitchFamily="34" charset="0"/>
                <a:ea typeface="+mj-ea"/>
                <a:cs typeface="+mj-cs"/>
              </a:endParaRPr>
            </a:p>
          </p:txBody>
        </p:sp>
      </p:grpSp>
      <p:sp>
        <p:nvSpPr>
          <p:cNvPr id="60" name="Rectangle 7"/>
          <p:cNvSpPr txBox="1">
            <a:spLocks noChangeArrowheads="1"/>
          </p:cNvSpPr>
          <p:nvPr/>
        </p:nvSpPr>
        <p:spPr>
          <a:xfrm>
            <a:off x="990967" y="721163"/>
            <a:ext cx="1302622"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latin typeface="Agency FB" pitchFamily="34" charset="0"/>
                <a:ea typeface="+mj-ea"/>
                <a:cs typeface="+mj-cs"/>
              </a:rPr>
              <a:t>Etude de l’existant </a:t>
            </a:r>
          </a:p>
        </p:txBody>
      </p:sp>
      <p:sp>
        <p:nvSpPr>
          <p:cNvPr id="63" name="Freeform 9" descr="&lt;LOGICA_QUOTE_RIGHT&gt;"/>
          <p:cNvSpPr>
            <a:spLocks/>
          </p:cNvSpPr>
          <p:nvPr/>
        </p:nvSpPr>
        <p:spPr bwMode="gray">
          <a:xfrm>
            <a:off x="2120389" y="661281"/>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4" name="Freeform 5" descr="&lt;LOGICA_QUOTE_LEFT&gt;"/>
          <p:cNvSpPr>
            <a:spLocks/>
          </p:cNvSpPr>
          <p:nvPr/>
        </p:nvSpPr>
        <p:spPr bwMode="gray">
          <a:xfrm>
            <a:off x="825410" y="661281"/>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8" name="Rectangle 7"/>
          <p:cNvSpPr txBox="1">
            <a:spLocks noChangeArrowheads="1"/>
          </p:cNvSpPr>
          <p:nvPr/>
        </p:nvSpPr>
        <p:spPr>
          <a:xfrm>
            <a:off x="2519203" y="721163"/>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75000"/>
                  </a:schemeClr>
                </a:solidFill>
                <a:latin typeface="Agency FB" pitchFamily="34" charset="0"/>
                <a:ea typeface="+mj-ea"/>
                <a:cs typeface="+mj-cs"/>
              </a:rPr>
              <a:t>Solution proposée</a:t>
            </a:r>
          </a:p>
        </p:txBody>
      </p:sp>
      <p:sp>
        <p:nvSpPr>
          <p:cNvPr id="34" name="Rectangle 7"/>
          <p:cNvSpPr txBox="1">
            <a:spLocks noChangeArrowheads="1"/>
          </p:cNvSpPr>
          <p:nvPr/>
        </p:nvSpPr>
        <p:spPr>
          <a:xfrm>
            <a:off x="3826102" y="737736"/>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75000"/>
                  </a:schemeClr>
                </a:solidFill>
                <a:latin typeface="Agency FB" pitchFamily="34" charset="0"/>
                <a:ea typeface="+mj-ea"/>
                <a:cs typeface="+mj-cs"/>
              </a:rPr>
              <a:t>Cadrage fonctionnel</a:t>
            </a:r>
          </a:p>
        </p:txBody>
      </p:sp>
      <p:sp>
        <p:nvSpPr>
          <p:cNvPr id="33" name="TextBox 31"/>
          <p:cNvSpPr txBox="1"/>
          <p:nvPr/>
        </p:nvSpPr>
        <p:spPr>
          <a:xfrm>
            <a:off x="3229409" y="3360483"/>
            <a:ext cx="5692566" cy="144655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Wingdings" panose="05000000000000000000" pitchFamily="2" charset="2"/>
              <a:buChar char="q"/>
            </a:pPr>
            <a:r>
              <a:rPr lang="fr-FR" sz="2000" dirty="0" smtClean="0"/>
              <a:t>La détection </a:t>
            </a:r>
            <a:r>
              <a:rPr lang="fr-FR" sz="2000" dirty="0"/>
              <a:t>d</a:t>
            </a:r>
            <a:r>
              <a:rPr lang="fr-FR" sz="2000" dirty="0" smtClean="0"/>
              <a:t>es comptes en suspens en utilisant un programme développé en COBOL,</a:t>
            </a:r>
          </a:p>
          <a:p>
            <a:endParaRPr lang="fr-FR" dirty="0"/>
          </a:p>
          <a:p>
            <a:pPr marL="285744" indent="-285744">
              <a:lnSpc>
                <a:spcPct val="150000"/>
              </a:lnSpc>
              <a:buFont typeface="Wingdings" pitchFamily="2" charset="2"/>
              <a:buChar char="q"/>
            </a:pPr>
            <a:r>
              <a:rPr lang="fr-FR" sz="2000" dirty="0"/>
              <a:t>Manipulation manuelle des erreurs </a:t>
            </a:r>
            <a:r>
              <a:rPr lang="fr-FR" sz="2000" dirty="0" smtClean="0"/>
              <a:t>d’imputation.</a:t>
            </a:r>
            <a:endParaRPr lang="fr-FR" sz="2000" dirty="0"/>
          </a:p>
        </p:txBody>
      </p:sp>
      <p:sp>
        <p:nvSpPr>
          <p:cNvPr id="35" name="Flèche droite 34"/>
          <p:cNvSpPr/>
          <p:nvPr/>
        </p:nvSpPr>
        <p:spPr>
          <a:xfrm>
            <a:off x="437264" y="3512997"/>
            <a:ext cx="2708389" cy="1008934"/>
          </a:xfrm>
          <a:prstGeom prst="rightArrow">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fr-FR" sz="2400" dirty="0" smtClean="0">
                <a:solidFill>
                  <a:schemeClr val="tx2"/>
                </a:solidFill>
              </a:rPr>
              <a:t>Existant</a:t>
            </a:r>
            <a:endParaRPr lang="fr-FR" dirty="0">
              <a:solidFill>
                <a:schemeClr val="tx2"/>
              </a:solidFill>
            </a:endParaRPr>
          </a:p>
        </p:txBody>
      </p:sp>
      <p:sp>
        <p:nvSpPr>
          <p:cNvPr id="36" name="Rectangle à coins arrondis 35"/>
          <p:cNvSpPr/>
          <p:nvPr/>
        </p:nvSpPr>
        <p:spPr>
          <a:xfrm>
            <a:off x="5507068" y="3671782"/>
            <a:ext cx="3125209" cy="64807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2400" dirty="0" smtClean="0">
                <a:ln w="0"/>
                <a:solidFill>
                  <a:schemeClr val="accent1"/>
                </a:solidFill>
                <a:effectLst>
                  <a:outerShdw blurRad="38100" dist="25400" dir="5400000" algn="ctr" rotWithShape="0">
                    <a:srgbClr val="6E747A">
                      <a:alpha val="43000"/>
                    </a:srgbClr>
                  </a:outerShdw>
                </a:effectLst>
              </a:rPr>
              <a:t>Contrôle comptable</a:t>
            </a:r>
            <a:endParaRPr lang="fr-FR" sz="24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xmlns="" val="11097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anim calcmode="lin" valueType="num">
                                      <p:cBhvr>
                                        <p:cTn id="10" dur="500" fill="hold"/>
                                        <p:tgtEl>
                                          <p:spTgt spid="36"/>
                                        </p:tgtEl>
                                        <p:attrNameLst>
                                          <p:attrName>ppt_x</p:attrName>
                                        </p:attrNameLst>
                                      </p:cBhvr>
                                      <p:tavLst>
                                        <p:tav tm="0">
                                          <p:val>
                                            <p:fltVal val="0.5"/>
                                          </p:val>
                                        </p:tav>
                                        <p:tav tm="100000">
                                          <p:val>
                                            <p:strVal val="#ppt_x"/>
                                          </p:val>
                                        </p:tav>
                                      </p:tavLst>
                                    </p:anim>
                                    <p:anim calcmode="lin" valueType="num">
                                      <p:cBhvr>
                                        <p:cTn id="11" dur="500" fill="hold"/>
                                        <p:tgtEl>
                                          <p:spTgt spid="36"/>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42" presetClass="path" presetSubtype="0" accel="50000" decel="50000" fill="hold" grpId="1" nodeType="afterEffect">
                                  <p:stCondLst>
                                    <p:cond delay="0"/>
                                  </p:stCondLst>
                                  <p:childTnLst>
                                    <p:animMotion origin="layout" path="M -2.77778E-7 1.11111E-6 L -0.28715 -0.30116 " pathEditMode="relative" rAng="0" ptsTypes="AA">
                                      <p:cBhvr>
                                        <p:cTn id="14" dur="2000" fill="hold"/>
                                        <p:tgtEl>
                                          <p:spTgt spid="36"/>
                                        </p:tgtEl>
                                        <p:attrNameLst>
                                          <p:attrName>ppt_x</p:attrName>
                                          <p:attrName>ppt_y</p:attrName>
                                        </p:attrNameLst>
                                      </p:cBhvr>
                                      <p:rCtr x="-14358" y="-15069"/>
                                    </p:animMotion>
                                  </p:childTnLst>
                                </p:cTn>
                              </p:par>
                            </p:childTnLst>
                          </p:cTn>
                        </p:par>
                        <p:par>
                          <p:cTn id="15" fill="hold">
                            <p:stCondLst>
                              <p:cond delay="2500"/>
                            </p:stCondLst>
                            <p:childTnLst>
                              <p:par>
                                <p:cTn id="16" presetID="2" presetClass="entr" presetSubtype="8" fill="hold" grpId="0" nodeType="afterEffect">
                                  <p:stCondLst>
                                    <p:cond delay="0"/>
                                  </p:stCondLst>
                                  <p:childTnLst>
                                    <p:set>
                                      <p:cBhvr>
                                        <p:cTn id="17" dur="1" fill="hold">
                                          <p:stCondLst>
                                            <p:cond delay="0"/>
                                          </p:stCondLst>
                                        </p:cTn>
                                        <p:tgtEl>
                                          <p:spTgt spid="35"/>
                                        </p:tgtEl>
                                        <p:attrNameLst>
                                          <p:attrName>style.visibility</p:attrName>
                                        </p:attrNameLst>
                                      </p:cBhvr>
                                      <p:to>
                                        <p:strVal val="visible"/>
                                      </p:to>
                                    </p:set>
                                    <p:anim calcmode="lin" valueType="num">
                                      <p:cBhvr additive="base">
                                        <p:cTn id="18" dur="500" fill="hold"/>
                                        <p:tgtEl>
                                          <p:spTgt spid="35"/>
                                        </p:tgtEl>
                                        <p:attrNameLst>
                                          <p:attrName>ppt_x</p:attrName>
                                        </p:attrNameLst>
                                      </p:cBhvr>
                                      <p:tavLst>
                                        <p:tav tm="0">
                                          <p:val>
                                            <p:strVal val="0-#ppt_w/2"/>
                                          </p:val>
                                        </p:tav>
                                        <p:tav tm="100000">
                                          <p:val>
                                            <p:strVal val="#ppt_x"/>
                                          </p:val>
                                        </p:tav>
                                      </p:tavLst>
                                    </p:anim>
                                    <p:anim calcmode="lin" valueType="num">
                                      <p:cBhvr additive="base">
                                        <p:cTn id="19" dur="500" fill="hold"/>
                                        <p:tgtEl>
                                          <p:spTgt spid="35"/>
                                        </p:tgtEl>
                                        <p:attrNameLst>
                                          <p:attrName>ppt_y</p:attrName>
                                        </p:attrNameLst>
                                      </p:cBhvr>
                                      <p:tavLst>
                                        <p:tav tm="0">
                                          <p:val>
                                            <p:strVal val="#ppt_y"/>
                                          </p:val>
                                        </p:tav>
                                        <p:tav tm="100000">
                                          <p:val>
                                            <p:strVal val="#ppt_y"/>
                                          </p:val>
                                        </p:tav>
                                      </p:tavLst>
                                    </p:anim>
                                  </p:childTnLst>
                                </p:cTn>
                              </p:par>
                            </p:childTnLst>
                          </p:cTn>
                        </p:par>
                        <p:par>
                          <p:cTn id="20" fill="hold">
                            <p:stCondLst>
                              <p:cond delay="3000"/>
                            </p:stCondLst>
                            <p:childTnLst>
                              <p:par>
                                <p:cTn id="21" presetID="22" presetClass="entr" presetSubtype="4" fill="hold" grpId="0"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down)">
                                      <p:cBhvr>
                                        <p:cTn id="23" dur="500"/>
                                        <p:tgtEl>
                                          <p:spTgt spid="33"/>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xit" presetSubtype="2" fill="hold" grpId="1" nodeType="clickEffect">
                                  <p:stCondLst>
                                    <p:cond delay="0"/>
                                  </p:stCondLst>
                                  <p:childTnLst>
                                    <p:anim calcmode="lin" valueType="num">
                                      <p:cBhvr additive="base">
                                        <p:cTn id="27" dur="500"/>
                                        <p:tgtEl>
                                          <p:spTgt spid="35"/>
                                        </p:tgtEl>
                                        <p:attrNameLst>
                                          <p:attrName>ppt_x</p:attrName>
                                        </p:attrNameLst>
                                      </p:cBhvr>
                                      <p:tavLst>
                                        <p:tav tm="0">
                                          <p:val>
                                            <p:strVal val="ppt_x"/>
                                          </p:val>
                                        </p:tav>
                                        <p:tav tm="100000">
                                          <p:val>
                                            <p:strVal val="1+ppt_w/2"/>
                                          </p:val>
                                        </p:tav>
                                      </p:tavLst>
                                    </p:anim>
                                    <p:anim calcmode="lin" valueType="num">
                                      <p:cBhvr additive="base">
                                        <p:cTn id="28" dur="500"/>
                                        <p:tgtEl>
                                          <p:spTgt spid="35"/>
                                        </p:tgtEl>
                                        <p:attrNameLst>
                                          <p:attrName>ppt_y</p:attrName>
                                        </p:attrNameLst>
                                      </p:cBhvr>
                                      <p:tavLst>
                                        <p:tav tm="0">
                                          <p:val>
                                            <p:strVal val="ppt_y"/>
                                          </p:val>
                                        </p:tav>
                                        <p:tav tm="100000">
                                          <p:val>
                                            <p:strVal val="ppt_y"/>
                                          </p:val>
                                        </p:tav>
                                      </p:tavLst>
                                    </p:anim>
                                    <p:set>
                                      <p:cBhvr>
                                        <p:cTn id="29" dur="1" fill="hold">
                                          <p:stCondLst>
                                            <p:cond delay="499"/>
                                          </p:stCondLst>
                                        </p:cTn>
                                        <p:tgtEl>
                                          <p:spTgt spid="35"/>
                                        </p:tgtEl>
                                        <p:attrNameLst>
                                          <p:attrName>style.visibility</p:attrName>
                                        </p:attrNameLst>
                                      </p:cBhvr>
                                      <p:to>
                                        <p:strVal val="hidden"/>
                                      </p:to>
                                    </p:set>
                                  </p:childTnLst>
                                </p:cTn>
                              </p:par>
                              <p:par>
                                <p:cTn id="30" presetID="2" presetClass="exit" presetSubtype="2" fill="hold" grpId="1" nodeType="withEffect">
                                  <p:stCondLst>
                                    <p:cond delay="0"/>
                                  </p:stCondLst>
                                  <p:childTnLst>
                                    <p:anim calcmode="lin" valueType="num">
                                      <p:cBhvr additive="base">
                                        <p:cTn id="31" dur="500"/>
                                        <p:tgtEl>
                                          <p:spTgt spid="33"/>
                                        </p:tgtEl>
                                        <p:attrNameLst>
                                          <p:attrName>ppt_x</p:attrName>
                                        </p:attrNameLst>
                                      </p:cBhvr>
                                      <p:tavLst>
                                        <p:tav tm="0">
                                          <p:val>
                                            <p:strVal val="ppt_x"/>
                                          </p:val>
                                        </p:tav>
                                        <p:tav tm="100000">
                                          <p:val>
                                            <p:strVal val="1+ppt_w/2"/>
                                          </p:val>
                                        </p:tav>
                                      </p:tavLst>
                                    </p:anim>
                                    <p:anim calcmode="lin" valueType="num">
                                      <p:cBhvr additive="base">
                                        <p:cTn id="32" dur="500"/>
                                        <p:tgtEl>
                                          <p:spTgt spid="33"/>
                                        </p:tgtEl>
                                        <p:attrNameLst>
                                          <p:attrName>ppt_y</p:attrName>
                                        </p:attrNameLst>
                                      </p:cBhvr>
                                      <p:tavLst>
                                        <p:tav tm="0">
                                          <p:val>
                                            <p:strVal val="ppt_y"/>
                                          </p:val>
                                        </p:tav>
                                        <p:tav tm="100000">
                                          <p:val>
                                            <p:strVal val="ppt_y"/>
                                          </p:val>
                                        </p:tav>
                                      </p:tavLst>
                                    </p:anim>
                                    <p:set>
                                      <p:cBhvr>
                                        <p:cTn id="33"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35" grpId="0" animBg="1"/>
      <p:bldP spid="35" grpId="1" animBg="1"/>
      <p:bldP spid="36" grpId="0" animBg="1"/>
      <p:bldP spid="36"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26569FD-FFB4-4247-9A08-C210CA39FC2E}" type="slidenum">
              <a:rPr lang="fr-FR" smtClean="0"/>
              <a:pPr/>
              <a:t>12</a:t>
            </a:fld>
            <a:endParaRPr lang="fr-FR"/>
          </a:p>
        </p:txBody>
      </p:sp>
      <p:grpSp>
        <p:nvGrpSpPr>
          <p:cNvPr id="24" name="Group 23"/>
          <p:cNvGrpSpPr/>
          <p:nvPr/>
        </p:nvGrpSpPr>
        <p:grpSpPr>
          <a:xfrm>
            <a:off x="467544" y="5753100"/>
            <a:ext cx="8141686" cy="484212"/>
            <a:chOff x="467544" y="5753100"/>
            <a:chExt cx="8141686" cy="484212"/>
          </a:xfrm>
        </p:grpSpPr>
        <p:cxnSp>
          <p:nvCxnSpPr>
            <p:cNvPr id="25"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6" name="Arc 25"/>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46" name="Group 13"/>
          <p:cNvGrpSpPr/>
          <p:nvPr/>
        </p:nvGrpSpPr>
        <p:grpSpPr>
          <a:xfrm>
            <a:off x="467544" y="575377"/>
            <a:ext cx="8164731" cy="463420"/>
            <a:chOff x="444499" y="1136780"/>
            <a:chExt cx="8164731" cy="463420"/>
          </a:xfrm>
        </p:grpSpPr>
        <p:cxnSp>
          <p:nvCxnSpPr>
            <p:cNvPr id="47"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Arc 47"/>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49" name="Groupe 48"/>
          <p:cNvGrpSpPr/>
          <p:nvPr/>
        </p:nvGrpSpPr>
        <p:grpSpPr>
          <a:xfrm>
            <a:off x="450180" y="42746"/>
            <a:ext cx="8050405" cy="577942"/>
            <a:chOff x="450180" y="42746"/>
            <a:chExt cx="8050405" cy="577942"/>
          </a:xfrm>
        </p:grpSpPr>
        <p:sp>
          <p:nvSpPr>
            <p:cNvPr id="50"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Modélisation</a:t>
              </a:r>
              <a:endParaRPr lang="fr-FR" sz="1700" dirty="0">
                <a:solidFill>
                  <a:schemeClr val="bg1">
                    <a:lumMod val="65000"/>
                  </a:schemeClr>
                </a:solidFill>
                <a:latin typeface="Agency FB" pitchFamily="34" charset="0"/>
                <a:ea typeface="+mj-ea"/>
                <a:cs typeface="+mj-cs"/>
              </a:endParaRPr>
            </a:p>
          </p:txBody>
        </p:sp>
        <p:sp>
          <p:nvSpPr>
            <p:cNvPr id="51"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ETL</a:t>
              </a:r>
              <a:endParaRPr lang="fr-FR" sz="1700" dirty="0">
                <a:solidFill>
                  <a:schemeClr val="bg1">
                    <a:lumMod val="65000"/>
                  </a:schemeClr>
                </a:solidFill>
                <a:latin typeface="Agency FB" pitchFamily="34" charset="0"/>
                <a:ea typeface="+mj-ea"/>
                <a:cs typeface="+mj-cs"/>
              </a:endParaRPr>
            </a:p>
            <a:p>
              <a:pPr>
                <a:spcBef>
                  <a:spcPct val="0"/>
                </a:spcBef>
              </a:pPr>
              <a:endParaRPr lang="fr-FR" sz="1700" dirty="0" smtClean="0">
                <a:solidFill>
                  <a:schemeClr val="bg1">
                    <a:lumMod val="65000"/>
                  </a:schemeClr>
                </a:solidFill>
                <a:latin typeface="Agency FB" pitchFamily="34" charset="0"/>
                <a:ea typeface="+mj-ea"/>
                <a:cs typeface="+mj-cs"/>
              </a:endParaRPr>
            </a:p>
          </p:txBody>
        </p:sp>
        <p:sp>
          <p:nvSpPr>
            <p:cNvPr id="52" name="Rectangle 7"/>
            <p:cNvSpPr txBox="1">
              <a:spLocks noChangeArrowheads="1"/>
            </p:cNvSpPr>
            <p:nvPr/>
          </p:nvSpPr>
          <p:spPr>
            <a:xfrm>
              <a:off x="450180" y="81355"/>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tx1"/>
                </a:solidFill>
                <a:effectLst/>
                <a:uLnTx/>
                <a:uFillTx/>
                <a:latin typeface="Agency FB" pitchFamily="34" charset="0"/>
                <a:ea typeface="+mj-ea"/>
                <a:cs typeface="+mj-cs"/>
              </a:endParaRPr>
            </a:p>
          </p:txBody>
        </p:sp>
        <p:sp>
          <p:nvSpPr>
            <p:cNvPr id="53" name="Freeform 5" descr="&lt;LOGICA_QUOTE_LEFT&gt;"/>
            <p:cNvSpPr>
              <a:spLocks/>
            </p:cNvSpPr>
            <p:nvPr/>
          </p:nvSpPr>
          <p:spPr bwMode="gray">
            <a:xfrm>
              <a:off x="2120390" y="42746"/>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4" name="Freeform 9" descr="&lt;LOGICA_QUOTE_RIGHT&gt;"/>
            <p:cNvSpPr>
              <a:spLocks/>
            </p:cNvSpPr>
            <p:nvPr/>
          </p:nvSpPr>
          <p:spPr bwMode="gray">
            <a:xfrm>
              <a:off x="3516258" y="42747"/>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5" name="Rectangle 7"/>
            <p:cNvSpPr txBox="1">
              <a:spLocks noChangeArrowheads="1"/>
            </p:cNvSpPr>
            <p:nvPr/>
          </p:nvSpPr>
          <p:spPr>
            <a:xfrm>
              <a:off x="2264615" y="73741"/>
              <a:ext cx="1542905" cy="451721"/>
            </a:xfrm>
            <a:prstGeom prst="rect">
              <a:avLst/>
            </a:prstGeom>
          </p:spPr>
          <p:txBody>
            <a:bodyPr vert="horz" lIns="0" tIns="0" rIns="0" bIns="0" rtlCol="0" anchor="ctr" anchorCtr="0">
              <a:noAutofit/>
            </a:bodyPr>
            <a:lstStyle/>
            <a:p>
              <a:pPr>
                <a:spcBef>
                  <a:spcPct val="0"/>
                </a:spcBef>
              </a:pPr>
              <a:r>
                <a:rPr lang="fr-FR" sz="1700" b="1" dirty="0" smtClean="0">
                  <a:latin typeface="Agency FB" pitchFamily="34" charset="0"/>
                  <a:ea typeface="+mj-ea"/>
                  <a:cs typeface="+mj-cs"/>
                </a:rPr>
                <a:t>Analyse du besoin</a:t>
              </a:r>
              <a:endParaRPr lang="fr-FR" sz="1700" b="1" dirty="0">
                <a:latin typeface="Agency FB" pitchFamily="34" charset="0"/>
                <a:ea typeface="+mj-ea"/>
                <a:cs typeface="+mj-cs"/>
              </a:endParaRPr>
            </a:p>
          </p:txBody>
        </p:sp>
        <p:sp>
          <p:nvSpPr>
            <p:cNvPr id="56" name="Rectangle 7"/>
            <p:cNvSpPr txBox="1">
              <a:spLocks noChangeArrowheads="1"/>
            </p:cNvSpPr>
            <p:nvPr/>
          </p:nvSpPr>
          <p:spPr>
            <a:xfrm>
              <a:off x="7593826" y="62133"/>
              <a:ext cx="906759" cy="448615"/>
            </a:xfrm>
            <a:prstGeom prst="rect">
              <a:avLst/>
            </a:prstGeom>
          </p:spPr>
          <p:txBody>
            <a:bodyPr vert="horz" lIns="0" tIns="0" rIns="0" bIns="0" rtlCol="0" anchor="ctr" anchorCtr="0">
              <a:normAutofit fontScale="92500" lnSpcReduction="10000"/>
            </a:bodyPr>
            <a:lstStyle/>
            <a:p>
              <a:pPr marR="0" lvl="0" indent="0" fontAlgn="auto">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Conclusion</a:t>
              </a:r>
            </a:p>
          </p:txBody>
        </p:sp>
        <p:sp>
          <p:nvSpPr>
            <p:cNvPr id="57" name="Rectangle 7"/>
            <p:cNvSpPr txBox="1">
              <a:spLocks noChangeArrowheads="1"/>
            </p:cNvSpPr>
            <p:nvPr/>
          </p:nvSpPr>
          <p:spPr>
            <a:xfrm>
              <a:off x="5224962" y="70792"/>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Restitution</a:t>
              </a:r>
              <a:endParaRPr lang="fr-FR" sz="1700" dirty="0">
                <a:solidFill>
                  <a:schemeClr val="bg1">
                    <a:lumMod val="65000"/>
                  </a:schemeClr>
                </a:solidFill>
                <a:latin typeface="Agency FB" pitchFamily="34" charset="0"/>
                <a:ea typeface="+mj-ea"/>
                <a:cs typeface="+mj-cs"/>
              </a:endParaRPr>
            </a:p>
          </p:txBody>
        </p:sp>
        <p:sp>
          <p:nvSpPr>
            <p:cNvPr id="58" name="Rectangle 7"/>
            <p:cNvSpPr txBox="1">
              <a:spLocks noChangeArrowheads="1"/>
            </p:cNvSpPr>
            <p:nvPr/>
          </p:nvSpPr>
          <p:spPr>
            <a:xfrm>
              <a:off x="6168416" y="71541"/>
              <a:ext cx="1542905" cy="451721"/>
            </a:xfrm>
            <a:prstGeom prst="rect">
              <a:avLst/>
            </a:prstGeom>
          </p:spPr>
          <p:txBody>
            <a:bodyPr vert="horz" lIns="0" tIns="0" rIns="0" bIns="0" rtlCol="0" anchor="ctr" anchorCtr="0">
              <a:noAutofit/>
            </a:bodyPr>
            <a:lstStyle/>
            <a:p>
              <a:pPr algn="ctr">
                <a:spcBef>
                  <a:spcPct val="0"/>
                </a:spcBef>
              </a:pPr>
              <a:r>
                <a:rPr lang="fr-FR" sz="1700" dirty="0" err="1" smtClean="0">
                  <a:solidFill>
                    <a:schemeClr val="bg1">
                      <a:lumMod val="65000"/>
                    </a:schemeClr>
                  </a:solidFill>
                  <a:latin typeface="Agency FB" pitchFamily="34" charset="0"/>
                  <a:ea typeface="+mj-ea"/>
                  <a:cs typeface="+mj-cs"/>
                </a:rPr>
                <a:t>Reporting</a:t>
              </a:r>
              <a:endParaRPr lang="fr-FR" sz="1700" dirty="0">
                <a:solidFill>
                  <a:schemeClr val="bg1">
                    <a:lumMod val="65000"/>
                  </a:schemeClr>
                </a:solidFill>
                <a:latin typeface="Agency FB" pitchFamily="34" charset="0"/>
                <a:ea typeface="+mj-ea"/>
                <a:cs typeface="+mj-cs"/>
              </a:endParaRPr>
            </a:p>
          </p:txBody>
        </p:sp>
      </p:grpSp>
      <p:sp>
        <p:nvSpPr>
          <p:cNvPr id="60" name="Rectangle 7"/>
          <p:cNvSpPr txBox="1">
            <a:spLocks noChangeArrowheads="1"/>
          </p:cNvSpPr>
          <p:nvPr/>
        </p:nvSpPr>
        <p:spPr>
          <a:xfrm>
            <a:off x="990967" y="721163"/>
            <a:ext cx="1302622"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latin typeface="Agency FB" pitchFamily="34" charset="0"/>
                <a:ea typeface="+mj-ea"/>
                <a:cs typeface="+mj-cs"/>
              </a:rPr>
              <a:t>Etude de l’existant </a:t>
            </a:r>
          </a:p>
        </p:txBody>
      </p:sp>
      <p:sp>
        <p:nvSpPr>
          <p:cNvPr id="63" name="Freeform 9" descr="&lt;LOGICA_QUOTE_RIGHT&gt;"/>
          <p:cNvSpPr>
            <a:spLocks/>
          </p:cNvSpPr>
          <p:nvPr/>
        </p:nvSpPr>
        <p:spPr bwMode="gray">
          <a:xfrm>
            <a:off x="2120389" y="661281"/>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4" name="Freeform 5" descr="&lt;LOGICA_QUOTE_LEFT&gt;"/>
          <p:cNvSpPr>
            <a:spLocks/>
          </p:cNvSpPr>
          <p:nvPr/>
        </p:nvSpPr>
        <p:spPr bwMode="gray">
          <a:xfrm>
            <a:off x="825410" y="661281"/>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8" name="Rectangle 7"/>
          <p:cNvSpPr txBox="1">
            <a:spLocks noChangeArrowheads="1"/>
          </p:cNvSpPr>
          <p:nvPr/>
        </p:nvSpPr>
        <p:spPr>
          <a:xfrm>
            <a:off x="2519203" y="721163"/>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75000"/>
                  </a:schemeClr>
                </a:solidFill>
                <a:latin typeface="Agency FB" pitchFamily="34" charset="0"/>
                <a:ea typeface="+mj-ea"/>
                <a:cs typeface="+mj-cs"/>
              </a:rPr>
              <a:t>Solution proposée</a:t>
            </a:r>
          </a:p>
        </p:txBody>
      </p:sp>
      <p:sp>
        <p:nvSpPr>
          <p:cNvPr id="34" name="Rectangle 7"/>
          <p:cNvSpPr txBox="1">
            <a:spLocks noChangeArrowheads="1"/>
          </p:cNvSpPr>
          <p:nvPr/>
        </p:nvSpPr>
        <p:spPr>
          <a:xfrm>
            <a:off x="3826102" y="737736"/>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75000"/>
                  </a:schemeClr>
                </a:solidFill>
                <a:latin typeface="Agency FB" pitchFamily="34" charset="0"/>
                <a:ea typeface="+mj-ea"/>
                <a:cs typeface="+mj-cs"/>
              </a:rPr>
              <a:t>Cadrage fonctionnel</a:t>
            </a:r>
          </a:p>
        </p:txBody>
      </p:sp>
      <p:sp>
        <p:nvSpPr>
          <p:cNvPr id="30" name="TextBox 32"/>
          <p:cNvSpPr txBox="1"/>
          <p:nvPr/>
        </p:nvSpPr>
        <p:spPr>
          <a:xfrm>
            <a:off x="3501122" y="3606249"/>
            <a:ext cx="5334587"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285744" indent="-285744">
              <a:lnSpc>
                <a:spcPct val="150000"/>
              </a:lnSpc>
              <a:buFont typeface="Wingdings" pitchFamily="2" charset="2"/>
              <a:buChar char="q"/>
            </a:pPr>
            <a:r>
              <a:rPr lang="fr-FR" dirty="0"/>
              <a:t>Absence d’un système d’alerte </a:t>
            </a:r>
          </a:p>
          <a:p>
            <a:pPr marL="285750" indent="-285750">
              <a:lnSpc>
                <a:spcPct val="150000"/>
              </a:lnSpc>
              <a:buFont typeface="Wingdings" panose="05000000000000000000" pitchFamily="2" charset="2"/>
              <a:buChar char="q"/>
            </a:pPr>
            <a:r>
              <a:rPr lang="fr-FR" dirty="0" smtClean="0"/>
              <a:t>Traitement manuel lent et non fiable</a:t>
            </a:r>
          </a:p>
        </p:txBody>
      </p:sp>
      <p:sp>
        <p:nvSpPr>
          <p:cNvPr id="31" name="Rectangle à coins arrondis 30"/>
          <p:cNvSpPr/>
          <p:nvPr/>
        </p:nvSpPr>
        <p:spPr>
          <a:xfrm>
            <a:off x="2843807" y="1556792"/>
            <a:ext cx="3125209" cy="64807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2400" dirty="0" smtClean="0">
                <a:ln w="0"/>
                <a:solidFill>
                  <a:schemeClr val="accent1"/>
                </a:solidFill>
                <a:effectLst>
                  <a:outerShdw blurRad="38100" dist="25400" dir="5400000" algn="ctr" rotWithShape="0">
                    <a:srgbClr val="6E747A">
                      <a:alpha val="43000"/>
                    </a:srgbClr>
                  </a:outerShdw>
                </a:effectLst>
              </a:rPr>
              <a:t>Contrôle comptable</a:t>
            </a:r>
            <a:endParaRPr lang="fr-FR" sz="2400" dirty="0">
              <a:ln w="0"/>
              <a:solidFill>
                <a:schemeClr val="accent1"/>
              </a:solidFill>
              <a:effectLst>
                <a:outerShdw blurRad="38100" dist="25400" dir="5400000" algn="ctr" rotWithShape="0">
                  <a:srgbClr val="6E747A">
                    <a:alpha val="43000"/>
                  </a:srgbClr>
                </a:outerShdw>
              </a:effectLst>
            </a:endParaRPr>
          </a:p>
        </p:txBody>
      </p:sp>
      <p:sp>
        <p:nvSpPr>
          <p:cNvPr id="32" name="Flèche droite 31"/>
          <p:cNvSpPr/>
          <p:nvPr/>
        </p:nvSpPr>
        <p:spPr>
          <a:xfrm>
            <a:off x="577011" y="3563447"/>
            <a:ext cx="2708389" cy="1008934"/>
          </a:xfrm>
          <a:prstGeom prst="rightArrow">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fr-FR" sz="2400" dirty="0" smtClean="0">
                <a:solidFill>
                  <a:schemeClr val="tx2"/>
                </a:solidFill>
              </a:rPr>
              <a:t>Problématique</a:t>
            </a:r>
            <a:endParaRPr lang="fr-FR" dirty="0">
              <a:solidFill>
                <a:schemeClr val="tx2"/>
              </a:solidFill>
            </a:endParaRPr>
          </a:p>
        </p:txBody>
      </p:sp>
    </p:spTree>
    <p:extLst>
      <p:ext uri="{BB962C8B-B14F-4D97-AF65-F5344CB8AC3E}">
        <p14:creationId xmlns:p14="http://schemas.microsoft.com/office/powerpoint/2010/main" xmlns="" val="220559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0-#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up)">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26569FD-FFB4-4247-9A08-C210CA39FC2E}" type="slidenum">
              <a:rPr lang="fr-FR" smtClean="0"/>
              <a:pPr/>
              <a:t>13</a:t>
            </a:fld>
            <a:endParaRPr lang="fr-FR"/>
          </a:p>
        </p:txBody>
      </p:sp>
      <p:grpSp>
        <p:nvGrpSpPr>
          <p:cNvPr id="24" name="Group 23"/>
          <p:cNvGrpSpPr/>
          <p:nvPr/>
        </p:nvGrpSpPr>
        <p:grpSpPr>
          <a:xfrm>
            <a:off x="467544" y="5753100"/>
            <a:ext cx="8141686" cy="484212"/>
            <a:chOff x="467544" y="5753100"/>
            <a:chExt cx="8141686" cy="484212"/>
          </a:xfrm>
        </p:grpSpPr>
        <p:cxnSp>
          <p:nvCxnSpPr>
            <p:cNvPr id="25"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6" name="Arc 25"/>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35" name="Rectangle 34"/>
          <p:cNvSpPr/>
          <p:nvPr/>
        </p:nvSpPr>
        <p:spPr>
          <a:xfrm>
            <a:off x="369324" y="2115724"/>
            <a:ext cx="8164731" cy="3600400"/>
          </a:xfrm>
          <a:prstGeom prst="rect">
            <a:avLst/>
          </a:prstGeom>
          <a:solidFill>
            <a:schemeClr val="tx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3600" dirty="0" smtClean="0"/>
              <a:t>Réalisation d’un système décisionnel</a:t>
            </a:r>
            <a:endParaRPr lang="fr-FR" sz="3600" dirty="0"/>
          </a:p>
        </p:txBody>
      </p:sp>
      <p:sp>
        <p:nvSpPr>
          <p:cNvPr id="36" name="Rectangle 35"/>
          <p:cNvSpPr/>
          <p:nvPr/>
        </p:nvSpPr>
        <p:spPr>
          <a:xfrm>
            <a:off x="2735961" y="3465403"/>
            <a:ext cx="1624693" cy="851322"/>
          </a:xfrm>
          <a:prstGeom prst="rect">
            <a:avLst/>
          </a:prstGeom>
          <a:solidFill>
            <a:schemeClr val="tx2">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fr-FR" dirty="0" smtClean="0"/>
              <a:t>Volet Reporting</a:t>
            </a:r>
            <a:endParaRPr lang="fr-FR" dirty="0"/>
          </a:p>
        </p:txBody>
      </p:sp>
      <p:sp>
        <p:nvSpPr>
          <p:cNvPr id="37" name="Rectangle 36"/>
          <p:cNvSpPr/>
          <p:nvPr/>
        </p:nvSpPr>
        <p:spPr>
          <a:xfrm>
            <a:off x="4502394" y="3454594"/>
            <a:ext cx="1572653" cy="851322"/>
          </a:xfrm>
          <a:prstGeom prst="rect">
            <a:avLst/>
          </a:prstGeom>
          <a:solidFill>
            <a:schemeClr val="tx2">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fr-FR" dirty="0" smtClean="0"/>
              <a:t>Volet Alertes</a:t>
            </a:r>
          </a:p>
        </p:txBody>
      </p:sp>
      <p:sp>
        <p:nvSpPr>
          <p:cNvPr id="39" name="TextBox 38"/>
          <p:cNvSpPr txBox="1"/>
          <p:nvPr/>
        </p:nvSpPr>
        <p:spPr>
          <a:xfrm>
            <a:off x="2360196" y="4153227"/>
            <a:ext cx="5429246" cy="923330"/>
          </a:xfrm>
          <a:prstGeom prst="rect">
            <a:avLst/>
          </a:prstGeom>
          <a:noFill/>
        </p:spPr>
        <p:txBody>
          <a:bodyPr wrap="square" rtlCol="0">
            <a:spAutoFit/>
          </a:bodyPr>
          <a:lstStyle/>
          <a:p>
            <a:pPr marL="285750" indent="-285750">
              <a:lnSpc>
                <a:spcPct val="150000"/>
              </a:lnSpc>
              <a:buFont typeface="Wingdings" pitchFamily="2" charset="2"/>
              <a:buChar char="v"/>
            </a:pPr>
            <a:r>
              <a:rPr lang="fr-FR" dirty="0" smtClean="0"/>
              <a:t>Génération des alertes</a:t>
            </a:r>
          </a:p>
          <a:p>
            <a:pPr marL="285750" indent="-285750">
              <a:lnSpc>
                <a:spcPct val="150000"/>
              </a:lnSpc>
              <a:buFont typeface="Wingdings" pitchFamily="2" charset="2"/>
              <a:buChar char="v"/>
            </a:pPr>
            <a:r>
              <a:rPr lang="fr-FR" dirty="0" smtClean="0"/>
              <a:t>Automatisation de la détection des anomalies</a:t>
            </a:r>
            <a:endParaRPr lang="fr-FR" dirty="0"/>
          </a:p>
        </p:txBody>
      </p:sp>
      <p:sp>
        <p:nvSpPr>
          <p:cNvPr id="40" name="TextBox 39"/>
          <p:cNvSpPr txBox="1"/>
          <p:nvPr/>
        </p:nvSpPr>
        <p:spPr>
          <a:xfrm>
            <a:off x="2300452" y="2368002"/>
            <a:ext cx="5429246" cy="1338828"/>
          </a:xfrm>
          <a:prstGeom prst="rect">
            <a:avLst/>
          </a:prstGeom>
          <a:noFill/>
        </p:spPr>
        <p:txBody>
          <a:bodyPr wrap="square" rtlCol="0">
            <a:spAutoFit/>
          </a:bodyPr>
          <a:lstStyle/>
          <a:p>
            <a:pPr marL="285750" indent="-285750">
              <a:lnSpc>
                <a:spcPct val="150000"/>
              </a:lnSpc>
              <a:buFont typeface="Wingdings" pitchFamily="2" charset="2"/>
              <a:buChar char="v"/>
            </a:pPr>
            <a:r>
              <a:rPr lang="fr-FR" dirty="0" smtClean="0"/>
              <a:t>Elaboration des indicateurs de performance</a:t>
            </a:r>
          </a:p>
          <a:p>
            <a:pPr marL="285750" indent="-285750">
              <a:lnSpc>
                <a:spcPct val="150000"/>
              </a:lnSpc>
              <a:buFont typeface="Wingdings" pitchFamily="2" charset="2"/>
              <a:buChar char="v"/>
            </a:pPr>
            <a:r>
              <a:rPr lang="fr-FR" dirty="0" smtClean="0"/>
              <a:t>Génération des tableaux de bord facilitant les traitements accessibles via web et mobile</a:t>
            </a:r>
            <a:endParaRPr lang="fr-FR" dirty="0"/>
          </a:p>
        </p:txBody>
      </p:sp>
      <p:grpSp>
        <p:nvGrpSpPr>
          <p:cNvPr id="46" name="Group 13"/>
          <p:cNvGrpSpPr/>
          <p:nvPr/>
        </p:nvGrpSpPr>
        <p:grpSpPr>
          <a:xfrm>
            <a:off x="467544" y="575377"/>
            <a:ext cx="8164731" cy="463420"/>
            <a:chOff x="444499" y="1136780"/>
            <a:chExt cx="8164731" cy="463420"/>
          </a:xfrm>
        </p:grpSpPr>
        <p:cxnSp>
          <p:nvCxnSpPr>
            <p:cNvPr id="47"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Arc 47"/>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49" name="Groupe 48"/>
          <p:cNvGrpSpPr/>
          <p:nvPr/>
        </p:nvGrpSpPr>
        <p:grpSpPr>
          <a:xfrm>
            <a:off x="483650" y="19566"/>
            <a:ext cx="8050405" cy="601051"/>
            <a:chOff x="450180" y="19637"/>
            <a:chExt cx="8050405" cy="601051"/>
          </a:xfrm>
        </p:grpSpPr>
        <p:sp>
          <p:nvSpPr>
            <p:cNvPr id="50"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Modélisation</a:t>
              </a:r>
              <a:endParaRPr lang="fr-FR" sz="1700" dirty="0">
                <a:solidFill>
                  <a:schemeClr val="bg1">
                    <a:lumMod val="65000"/>
                  </a:schemeClr>
                </a:solidFill>
                <a:latin typeface="Agency FB" pitchFamily="34" charset="0"/>
                <a:ea typeface="+mj-ea"/>
                <a:cs typeface="+mj-cs"/>
              </a:endParaRPr>
            </a:p>
          </p:txBody>
        </p:sp>
        <p:sp>
          <p:nvSpPr>
            <p:cNvPr id="51"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ETL</a:t>
              </a:r>
              <a:endParaRPr lang="fr-FR" sz="1700" dirty="0">
                <a:solidFill>
                  <a:schemeClr val="bg1">
                    <a:lumMod val="65000"/>
                  </a:schemeClr>
                </a:solidFill>
                <a:latin typeface="Agency FB" pitchFamily="34" charset="0"/>
                <a:ea typeface="+mj-ea"/>
                <a:cs typeface="+mj-cs"/>
              </a:endParaRPr>
            </a:p>
            <a:p>
              <a:pPr>
                <a:spcBef>
                  <a:spcPct val="0"/>
                </a:spcBef>
              </a:pPr>
              <a:endParaRPr lang="fr-FR" sz="1700" dirty="0" smtClean="0">
                <a:solidFill>
                  <a:schemeClr val="bg1">
                    <a:lumMod val="65000"/>
                  </a:schemeClr>
                </a:solidFill>
                <a:latin typeface="Agency FB" pitchFamily="34" charset="0"/>
                <a:ea typeface="+mj-ea"/>
                <a:cs typeface="+mj-cs"/>
              </a:endParaRPr>
            </a:p>
          </p:txBody>
        </p:sp>
        <p:sp>
          <p:nvSpPr>
            <p:cNvPr id="52" name="Rectangle 7"/>
            <p:cNvSpPr txBox="1">
              <a:spLocks noChangeArrowheads="1"/>
            </p:cNvSpPr>
            <p:nvPr/>
          </p:nvSpPr>
          <p:spPr>
            <a:xfrm>
              <a:off x="450180" y="81355"/>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solidFill>
                    <a:schemeClr val="bg1">
                      <a:lumMod val="75000"/>
                    </a:schemeClr>
                  </a:solidFill>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bg1">
                    <a:lumMod val="75000"/>
                  </a:schemeClr>
                </a:solidFill>
                <a:effectLst/>
                <a:uLnTx/>
                <a:uFillTx/>
                <a:latin typeface="Agency FB" pitchFamily="34" charset="0"/>
                <a:ea typeface="+mj-ea"/>
                <a:cs typeface="+mj-cs"/>
              </a:endParaRPr>
            </a:p>
          </p:txBody>
        </p:sp>
        <p:sp>
          <p:nvSpPr>
            <p:cNvPr id="53" name="Freeform 5" descr="&lt;LOGICA_QUOTE_LEFT&gt;"/>
            <p:cNvSpPr>
              <a:spLocks/>
            </p:cNvSpPr>
            <p:nvPr/>
          </p:nvSpPr>
          <p:spPr bwMode="gray">
            <a:xfrm>
              <a:off x="2093795" y="42747"/>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4" name="Freeform 9" descr="&lt;LOGICA_QUOTE_RIGHT&gt;"/>
            <p:cNvSpPr>
              <a:spLocks/>
            </p:cNvSpPr>
            <p:nvPr/>
          </p:nvSpPr>
          <p:spPr bwMode="gray">
            <a:xfrm>
              <a:off x="3602991" y="19637"/>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5" name="Rectangle 7"/>
            <p:cNvSpPr txBox="1">
              <a:spLocks noChangeArrowheads="1"/>
            </p:cNvSpPr>
            <p:nvPr/>
          </p:nvSpPr>
          <p:spPr>
            <a:xfrm>
              <a:off x="2264615" y="73741"/>
              <a:ext cx="1542905" cy="451721"/>
            </a:xfrm>
            <a:prstGeom prst="rect">
              <a:avLst/>
            </a:prstGeom>
          </p:spPr>
          <p:txBody>
            <a:bodyPr vert="horz" lIns="0" tIns="0" rIns="0" bIns="0" rtlCol="0" anchor="ctr" anchorCtr="0">
              <a:noAutofit/>
            </a:bodyPr>
            <a:lstStyle/>
            <a:p>
              <a:pPr>
                <a:spcBef>
                  <a:spcPct val="0"/>
                </a:spcBef>
              </a:pPr>
              <a:r>
                <a:rPr lang="fr-FR" sz="1700" b="1" dirty="0" smtClean="0">
                  <a:latin typeface="Agency FB" pitchFamily="34" charset="0"/>
                  <a:ea typeface="+mj-ea"/>
                  <a:cs typeface="+mj-cs"/>
                </a:rPr>
                <a:t>Analyse du besoin</a:t>
              </a:r>
              <a:endParaRPr lang="fr-FR" sz="1700" b="1" dirty="0">
                <a:latin typeface="Agency FB" pitchFamily="34" charset="0"/>
                <a:ea typeface="+mj-ea"/>
                <a:cs typeface="+mj-cs"/>
              </a:endParaRPr>
            </a:p>
          </p:txBody>
        </p:sp>
        <p:sp>
          <p:nvSpPr>
            <p:cNvPr id="56" name="Rectangle 7"/>
            <p:cNvSpPr txBox="1">
              <a:spLocks noChangeArrowheads="1"/>
            </p:cNvSpPr>
            <p:nvPr/>
          </p:nvSpPr>
          <p:spPr>
            <a:xfrm>
              <a:off x="7593826" y="62133"/>
              <a:ext cx="906759" cy="448615"/>
            </a:xfrm>
            <a:prstGeom prst="rect">
              <a:avLst/>
            </a:prstGeom>
          </p:spPr>
          <p:txBody>
            <a:bodyPr vert="horz" lIns="0" tIns="0" rIns="0" bIns="0" rtlCol="0" anchor="ctr" anchorCtr="0">
              <a:normAutofit fontScale="92500" lnSpcReduction="10000"/>
            </a:bodyPr>
            <a:lstStyle/>
            <a:p>
              <a:pPr marR="0" lvl="0" indent="0" fontAlgn="auto">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Conclusion</a:t>
              </a:r>
            </a:p>
          </p:txBody>
        </p:sp>
        <p:sp>
          <p:nvSpPr>
            <p:cNvPr id="57" name="Rectangle 7"/>
            <p:cNvSpPr txBox="1">
              <a:spLocks noChangeArrowheads="1"/>
            </p:cNvSpPr>
            <p:nvPr/>
          </p:nvSpPr>
          <p:spPr>
            <a:xfrm>
              <a:off x="5224962" y="70792"/>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Restitution</a:t>
              </a:r>
              <a:endParaRPr lang="fr-FR" sz="1700" dirty="0">
                <a:solidFill>
                  <a:schemeClr val="bg1">
                    <a:lumMod val="65000"/>
                  </a:schemeClr>
                </a:solidFill>
                <a:latin typeface="Agency FB" pitchFamily="34" charset="0"/>
                <a:ea typeface="+mj-ea"/>
                <a:cs typeface="+mj-cs"/>
              </a:endParaRPr>
            </a:p>
          </p:txBody>
        </p:sp>
        <p:sp>
          <p:nvSpPr>
            <p:cNvPr id="58" name="Rectangle 7"/>
            <p:cNvSpPr txBox="1">
              <a:spLocks noChangeArrowheads="1"/>
            </p:cNvSpPr>
            <p:nvPr/>
          </p:nvSpPr>
          <p:spPr>
            <a:xfrm>
              <a:off x="6168416" y="71541"/>
              <a:ext cx="1542905" cy="451721"/>
            </a:xfrm>
            <a:prstGeom prst="rect">
              <a:avLst/>
            </a:prstGeom>
          </p:spPr>
          <p:txBody>
            <a:bodyPr vert="horz" lIns="0" tIns="0" rIns="0" bIns="0" rtlCol="0" anchor="ctr" anchorCtr="0">
              <a:noAutofit/>
            </a:bodyPr>
            <a:lstStyle/>
            <a:p>
              <a:pPr algn="ctr">
                <a:spcBef>
                  <a:spcPct val="0"/>
                </a:spcBef>
              </a:pPr>
              <a:r>
                <a:rPr lang="fr-FR" sz="1700" dirty="0" err="1" smtClean="0">
                  <a:solidFill>
                    <a:schemeClr val="bg1">
                      <a:lumMod val="65000"/>
                    </a:schemeClr>
                  </a:solidFill>
                  <a:latin typeface="Agency FB" pitchFamily="34" charset="0"/>
                  <a:ea typeface="+mj-ea"/>
                  <a:cs typeface="+mj-cs"/>
                </a:rPr>
                <a:t>Reporting</a:t>
              </a:r>
              <a:endParaRPr lang="fr-FR" sz="1700" dirty="0">
                <a:solidFill>
                  <a:schemeClr val="bg1">
                    <a:lumMod val="65000"/>
                  </a:schemeClr>
                </a:solidFill>
                <a:latin typeface="Agency FB" pitchFamily="34" charset="0"/>
                <a:ea typeface="+mj-ea"/>
                <a:cs typeface="+mj-cs"/>
              </a:endParaRPr>
            </a:p>
          </p:txBody>
        </p:sp>
      </p:grpSp>
      <p:sp>
        <p:nvSpPr>
          <p:cNvPr id="60" name="Rectangle 7"/>
          <p:cNvSpPr txBox="1">
            <a:spLocks noChangeArrowheads="1"/>
          </p:cNvSpPr>
          <p:nvPr/>
        </p:nvSpPr>
        <p:spPr>
          <a:xfrm>
            <a:off x="762652" y="771336"/>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75000"/>
                  </a:schemeClr>
                </a:solidFill>
                <a:latin typeface="Agency FB" pitchFamily="34" charset="0"/>
                <a:ea typeface="+mj-ea"/>
                <a:cs typeface="+mj-cs"/>
              </a:rPr>
              <a:t>Etude de l’existant </a:t>
            </a:r>
          </a:p>
        </p:txBody>
      </p:sp>
      <p:sp>
        <p:nvSpPr>
          <p:cNvPr id="38" name="Rectangle 7"/>
          <p:cNvSpPr txBox="1">
            <a:spLocks noChangeArrowheads="1"/>
          </p:cNvSpPr>
          <p:nvPr/>
        </p:nvSpPr>
        <p:spPr>
          <a:xfrm>
            <a:off x="2188081" y="733686"/>
            <a:ext cx="1302622"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latin typeface="Agency FB" pitchFamily="34" charset="0"/>
                <a:ea typeface="+mj-ea"/>
                <a:cs typeface="+mj-cs"/>
              </a:rPr>
              <a:t>Solution proposée</a:t>
            </a:r>
          </a:p>
        </p:txBody>
      </p:sp>
      <p:sp>
        <p:nvSpPr>
          <p:cNvPr id="66" name="Freeform 9" descr="&lt;LOGICA_QUOTE_RIGHT&gt;"/>
          <p:cNvSpPr>
            <a:spLocks/>
          </p:cNvSpPr>
          <p:nvPr/>
        </p:nvSpPr>
        <p:spPr bwMode="gray">
          <a:xfrm>
            <a:off x="3295726" y="681868"/>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7" name="Freeform 5" descr="&lt;LOGICA_QUOTE_LEFT&gt;"/>
          <p:cNvSpPr>
            <a:spLocks/>
          </p:cNvSpPr>
          <p:nvPr/>
        </p:nvSpPr>
        <p:spPr bwMode="gray">
          <a:xfrm>
            <a:off x="2064726" y="711454"/>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41" name="Rectangle 7"/>
          <p:cNvSpPr txBox="1">
            <a:spLocks noChangeArrowheads="1"/>
          </p:cNvSpPr>
          <p:nvPr/>
        </p:nvSpPr>
        <p:spPr>
          <a:xfrm>
            <a:off x="3712453" y="738323"/>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75000"/>
                  </a:schemeClr>
                </a:solidFill>
                <a:latin typeface="Agency FB" pitchFamily="34" charset="0"/>
                <a:ea typeface="+mj-ea"/>
                <a:cs typeface="+mj-cs"/>
              </a:rPr>
              <a:t>Cadrage fonctionnel</a:t>
            </a:r>
          </a:p>
        </p:txBody>
      </p:sp>
    </p:spTree>
    <p:extLst>
      <p:ext uri="{BB962C8B-B14F-4D97-AF65-F5344CB8AC3E}">
        <p14:creationId xmlns:p14="http://schemas.microsoft.com/office/powerpoint/2010/main" xmlns="" val="3471716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with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1000" fill="hold"/>
                                        <p:tgtEl>
                                          <p:spTgt spid="66"/>
                                        </p:tgtEl>
                                        <p:attrNameLst>
                                          <p:attrName>ppt_w</p:attrName>
                                        </p:attrNameLst>
                                      </p:cBhvr>
                                      <p:tavLst>
                                        <p:tav tm="0" fmla="#ppt_w*sin(2.5*pi*$)">
                                          <p:val>
                                            <p:fltVal val="0"/>
                                          </p:val>
                                        </p:tav>
                                        <p:tav tm="100000">
                                          <p:val>
                                            <p:fltVal val="1"/>
                                          </p:val>
                                        </p:tav>
                                      </p:tavLst>
                                    </p:anim>
                                    <p:anim calcmode="lin" valueType="num">
                                      <p:cBhvr>
                                        <p:cTn id="8" dur="1000" fill="hold"/>
                                        <p:tgtEl>
                                          <p:spTgt spid="66"/>
                                        </p:tgtEl>
                                        <p:attrNameLst>
                                          <p:attrName>ppt_h</p:attrName>
                                        </p:attrNameLst>
                                      </p:cBhvr>
                                      <p:tavLst>
                                        <p:tav tm="0">
                                          <p:val>
                                            <p:strVal val="#ppt_h"/>
                                          </p:val>
                                        </p:tav>
                                        <p:tav tm="100000">
                                          <p:val>
                                            <p:strVal val="#ppt_h"/>
                                          </p:val>
                                        </p:tav>
                                      </p:tavLst>
                                    </p:anim>
                                  </p:childTnLst>
                                </p:cTn>
                              </p:par>
                              <p:par>
                                <p:cTn id="9" presetID="19" presetClass="entr" presetSubtype="10" fill="hold" grpId="0" nodeType="withEffect">
                                  <p:stCondLst>
                                    <p:cond delay="0"/>
                                  </p:stCondLst>
                                  <p:childTnLst>
                                    <p:set>
                                      <p:cBhvr>
                                        <p:cTn id="10" dur="1" fill="hold">
                                          <p:stCondLst>
                                            <p:cond delay="0"/>
                                          </p:stCondLst>
                                        </p:cTn>
                                        <p:tgtEl>
                                          <p:spTgt spid="67"/>
                                        </p:tgtEl>
                                        <p:attrNameLst>
                                          <p:attrName>style.visibility</p:attrName>
                                        </p:attrNameLst>
                                      </p:cBhvr>
                                      <p:to>
                                        <p:strVal val="visible"/>
                                      </p:to>
                                    </p:set>
                                    <p:anim calcmode="lin" valueType="num">
                                      <p:cBhvr>
                                        <p:cTn id="11" dur="1000" fill="hold"/>
                                        <p:tgtEl>
                                          <p:spTgt spid="67"/>
                                        </p:tgtEl>
                                        <p:attrNameLst>
                                          <p:attrName>ppt_w</p:attrName>
                                        </p:attrNameLst>
                                      </p:cBhvr>
                                      <p:tavLst>
                                        <p:tav tm="0" fmla="#ppt_w*sin(2.5*pi*$)">
                                          <p:val>
                                            <p:fltVal val="0"/>
                                          </p:val>
                                        </p:tav>
                                        <p:tav tm="100000">
                                          <p:val>
                                            <p:fltVal val="1"/>
                                          </p:val>
                                        </p:tav>
                                      </p:tavLst>
                                    </p:anim>
                                    <p:anim calcmode="lin" valueType="num">
                                      <p:cBhvr>
                                        <p:cTn id="12" dur="1000" fill="hold"/>
                                        <p:tgtEl>
                                          <p:spTgt spid="67"/>
                                        </p:tgtEl>
                                        <p:attrNameLst>
                                          <p:attrName>ppt_h</p:attrName>
                                        </p:attrNameLst>
                                      </p:cBhvr>
                                      <p:tavLst>
                                        <p:tav tm="0">
                                          <p:val>
                                            <p:strVal val="#ppt_h"/>
                                          </p:val>
                                        </p:tav>
                                        <p:tav tm="100000">
                                          <p:val>
                                            <p:strVal val="#ppt_h"/>
                                          </p:val>
                                        </p:tav>
                                      </p:tavLst>
                                    </p:anim>
                                  </p:childTnLst>
                                </p:cTn>
                              </p:par>
                            </p:childTnLst>
                          </p:cTn>
                        </p:par>
                        <p:par>
                          <p:cTn id="13" fill="hold">
                            <p:stCondLst>
                              <p:cond delay="1000"/>
                            </p:stCondLst>
                            <p:childTnLst>
                              <p:par>
                                <p:cTn id="14" presetID="2" presetClass="entr" presetSubtype="1" fill="hold" grpId="0" nodeType="afterEffect">
                                  <p:stCondLst>
                                    <p:cond delay="0"/>
                                  </p:stCondLst>
                                  <p:childTnLst>
                                    <p:set>
                                      <p:cBhvr>
                                        <p:cTn id="15" dur="1" fill="hold">
                                          <p:stCondLst>
                                            <p:cond delay="0"/>
                                          </p:stCondLst>
                                        </p:cTn>
                                        <p:tgtEl>
                                          <p:spTgt spid="35"/>
                                        </p:tgtEl>
                                        <p:attrNameLst>
                                          <p:attrName>style.visibility</p:attrName>
                                        </p:attrNameLst>
                                      </p:cBhvr>
                                      <p:to>
                                        <p:strVal val="visible"/>
                                      </p:to>
                                    </p:set>
                                    <p:anim calcmode="lin" valueType="num">
                                      <p:cBhvr additive="base">
                                        <p:cTn id="16" dur="500" fill="hold"/>
                                        <p:tgtEl>
                                          <p:spTgt spid="35"/>
                                        </p:tgtEl>
                                        <p:attrNameLst>
                                          <p:attrName>ppt_x</p:attrName>
                                        </p:attrNameLst>
                                      </p:cBhvr>
                                      <p:tavLst>
                                        <p:tav tm="0">
                                          <p:val>
                                            <p:strVal val="#ppt_x"/>
                                          </p:val>
                                        </p:tav>
                                        <p:tav tm="100000">
                                          <p:val>
                                            <p:strVal val="#ppt_x"/>
                                          </p:val>
                                        </p:tav>
                                      </p:tavLst>
                                    </p:anim>
                                    <p:anim calcmode="lin" valueType="num">
                                      <p:cBhvr additive="base">
                                        <p:cTn id="17" dur="500" fill="hold"/>
                                        <p:tgtEl>
                                          <p:spTgt spid="35"/>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6" presetClass="emph" presetSubtype="0" fill="hold" grpId="1" nodeType="clickEffect">
                                  <p:stCondLst>
                                    <p:cond delay="0"/>
                                  </p:stCondLst>
                                  <p:childTnLst>
                                    <p:animScale>
                                      <p:cBhvr>
                                        <p:cTn id="21" dur="2000" fill="hold"/>
                                        <p:tgtEl>
                                          <p:spTgt spid="35"/>
                                        </p:tgtEl>
                                      </p:cBhvr>
                                      <p:by x="40000" y="40000"/>
                                    </p:animScale>
                                  </p:childTnLst>
                                </p:cTn>
                              </p:par>
                              <p:par>
                                <p:cTn id="22" presetID="64" presetClass="path" presetSubtype="0" accel="50000" decel="50000" fill="hold" grpId="2" nodeType="withEffect">
                                  <p:stCondLst>
                                    <p:cond delay="0"/>
                                  </p:stCondLst>
                                  <p:childTnLst>
                                    <p:animMotion origin="layout" path="M 4.44444E-6 -4.81481E-6 L -0.00278 -0.16759 " pathEditMode="relative" rAng="0" ptsTypes="AA">
                                      <p:cBhvr>
                                        <p:cTn id="23" dur="2000" fill="hold"/>
                                        <p:tgtEl>
                                          <p:spTgt spid="35"/>
                                        </p:tgtEl>
                                        <p:attrNameLst>
                                          <p:attrName>ppt_x</p:attrName>
                                          <p:attrName>ppt_y</p:attrName>
                                        </p:attrNameLst>
                                      </p:cBhvr>
                                      <p:rCtr x="-139" y="-8380"/>
                                    </p:animMotion>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1000"/>
                                        <p:tgtEl>
                                          <p:spTgt spid="36"/>
                                        </p:tgtEl>
                                      </p:cBhvr>
                                    </p:animEffect>
                                    <p:anim calcmode="lin" valueType="num">
                                      <p:cBhvr>
                                        <p:cTn id="29" dur="1000" fill="hold"/>
                                        <p:tgtEl>
                                          <p:spTgt spid="36"/>
                                        </p:tgtEl>
                                        <p:attrNameLst>
                                          <p:attrName>ppt_x</p:attrName>
                                        </p:attrNameLst>
                                      </p:cBhvr>
                                      <p:tavLst>
                                        <p:tav tm="0">
                                          <p:val>
                                            <p:strVal val="#ppt_x"/>
                                          </p:val>
                                        </p:tav>
                                        <p:tav tm="100000">
                                          <p:val>
                                            <p:strVal val="#ppt_x"/>
                                          </p:val>
                                        </p:tav>
                                      </p:tavLst>
                                    </p:anim>
                                    <p:anim calcmode="lin" valueType="num">
                                      <p:cBhvr>
                                        <p:cTn id="30" dur="1000" fill="hold"/>
                                        <p:tgtEl>
                                          <p:spTgt spid="36"/>
                                        </p:tgtEl>
                                        <p:attrNameLst>
                                          <p:attrName>ppt_y</p:attrName>
                                        </p:attrNameLst>
                                      </p:cBhvr>
                                      <p:tavLst>
                                        <p:tav tm="0">
                                          <p:val>
                                            <p:strVal val="#ppt_y-.1"/>
                                          </p:val>
                                        </p:tav>
                                        <p:tav tm="100000">
                                          <p:val>
                                            <p:strVal val="#ppt_y"/>
                                          </p:val>
                                        </p:tav>
                                      </p:tavLst>
                                    </p:anim>
                                  </p:childTnLst>
                                </p:cTn>
                              </p:par>
                            </p:childTnLst>
                          </p:cTn>
                        </p:par>
                        <p:par>
                          <p:cTn id="31" fill="hold">
                            <p:stCondLst>
                              <p:cond delay="1000"/>
                            </p:stCondLst>
                            <p:childTnLst>
                              <p:par>
                                <p:cTn id="32" presetID="47" presetClass="entr" presetSubtype="0" fill="hold" grpId="0" nodeType="after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1000"/>
                                        <p:tgtEl>
                                          <p:spTgt spid="37"/>
                                        </p:tgtEl>
                                      </p:cBhvr>
                                    </p:animEffect>
                                    <p:anim calcmode="lin" valueType="num">
                                      <p:cBhvr>
                                        <p:cTn id="35" dur="1000" fill="hold"/>
                                        <p:tgtEl>
                                          <p:spTgt spid="37"/>
                                        </p:tgtEl>
                                        <p:attrNameLst>
                                          <p:attrName>ppt_x</p:attrName>
                                        </p:attrNameLst>
                                      </p:cBhvr>
                                      <p:tavLst>
                                        <p:tav tm="0">
                                          <p:val>
                                            <p:strVal val="#ppt_x"/>
                                          </p:val>
                                        </p:tav>
                                        <p:tav tm="100000">
                                          <p:val>
                                            <p:strVal val="#ppt_x"/>
                                          </p:val>
                                        </p:tav>
                                      </p:tavLst>
                                    </p:anim>
                                    <p:anim calcmode="lin" valueType="num">
                                      <p:cBhvr>
                                        <p:cTn id="36"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5" presetClass="exit" presetSubtype="10" fill="hold" grpId="3" nodeType="clickEffect">
                                  <p:stCondLst>
                                    <p:cond delay="0"/>
                                  </p:stCondLst>
                                  <p:childTnLst>
                                    <p:animEffect transition="out" filter="checkerboard(across)">
                                      <p:cBhvr>
                                        <p:cTn id="40" dur="500"/>
                                        <p:tgtEl>
                                          <p:spTgt spid="35"/>
                                        </p:tgtEl>
                                      </p:cBhvr>
                                    </p:animEffect>
                                    <p:set>
                                      <p:cBhvr>
                                        <p:cTn id="41" dur="1" fill="hold">
                                          <p:stCondLst>
                                            <p:cond delay="499"/>
                                          </p:stCondLst>
                                        </p:cTn>
                                        <p:tgtEl>
                                          <p:spTgt spid="35"/>
                                        </p:tgtEl>
                                        <p:attrNameLst>
                                          <p:attrName>style.visibility</p:attrName>
                                        </p:attrNameLst>
                                      </p:cBhvr>
                                      <p:to>
                                        <p:strVal val="hidden"/>
                                      </p:to>
                                    </p:set>
                                  </p:childTnLst>
                                </p:cTn>
                              </p:par>
                              <p:par>
                                <p:cTn id="42" presetID="35" presetClass="path" presetSubtype="0" accel="50000" decel="50000" fill="hold" grpId="1" nodeType="withEffect">
                                  <p:stCondLst>
                                    <p:cond delay="0"/>
                                  </p:stCondLst>
                                  <p:childTnLst>
                                    <p:animMotion origin="layout" path="M 3.88889E-6 2.74746E-6 L -0.25608 -0.14778 " pathEditMode="relative" rAng="0" ptsTypes="AA">
                                      <p:cBhvr>
                                        <p:cTn id="43" dur="2000" fill="hold"/>
                                        <p:tgtEl>
                                          <p:spTgt spid="36"/>
                                        </p:tgtEl>
                                        <p:attrNameLst>
                                          <p:attrName>ppt_x</p:attrName>
                                          <p:attrName>ppt_y</p:attrName>
                                        </p:attrNameLst>
                                      </p:cBhvr>
                                      <p:rCtr x="-12812" y="-7401"/>
                                    </p:animMotion>
                                  </p:childTnLst>
                                </p:cTn>
                              </p:par>
                              <p:par>
                                <p:cTn id="44" presetID="35" presetClass="path" presetSubtype="0" accel="50000" decel="50000" fill="hold" grpId="1" nodeType="withEffect">
                                  <p:stCondLst>
                                    <p:cond delay="0"/>
                                  </p:stCondLst>
                                  <p:childTnLst>
                                    <p:animMotion origin="layout" path="M -2.77778E-6 2.74746E-6 L -0.44149 0.11447 " pathEditMode="relative" rAng="0" ptsTypes="AA">
                                      <p:cBhvr>
                                        <p:cTn id="45" dur="2000" fill="hold"/>
                                        <p:tgtEl>
                                          <p:spTgt spid="37"/>
                                        </p:tgtEl>
                                        <p:attrNameLst>
                                          <p:attrName>ppt_x</p:attrName>
                                          <p:attrName>ppt_y</p:attrName>
                                        </p:attrNameLst>
                                      </p:cBhvr>
                                      <p:rCtr x="-22083" y="5712"/>
                                    </p:animMotion>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5" grpId="2" animBg="1"/>
      <p:bldP spid="35" grpId="3" animBg="1"/>
      <p:bldP spid="36" grpId="0" animBg="1"/>
      <p:bldP spid="36" grpId="1" animBg="1"/>
      <p:bldP spid="37" grpId="0" animBg="1"/>
      <p:bldP spid="37" grpId="1" animBg="1"/>
      <p:bldP spid="39" grpId="0"/>
      <p:bldP spid="40" grpId="0"/>
      <p:bldP spid="66" grpId="0" animBg="1"/>
      <p:bldP spid="6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fld id="{CF4668DC-857F-487D-BFFA-8C0CA5037977}" type="slidenum">
              <a:rPr lang="fr-BE" smtClean="0"/>
              <a:pPr/>
              <a:t>14</a:t>
            </a:fld>
            <a:endParaRPr lang="fr-BE"/>
          </a:p>
        </p:txBody>
      </p:sp>
      <p:grpSp>
        <p:nvGrpSpPr>
          <p:cNvPr id="40" name="Groupe 39"/>
          <p:cNvGrpSpPr/>
          <p:nvPr/>
        </p:nvGrpSpPr>
        <p:grpSpPr>
          <a:xfrm>
            <a:off x="447769" y="44624"/>
            <a:ext cx="8023374" cy="588358"/>
            <a:chOff x="447769" y="32330"/>
            <a:chExt cx="8023374" cy="588358"/>
          </a:xfrm>
        </p:grpSpPr>
        <p:sp>
          <p:nvSpPr>
            <p:cNvPr id="41"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Modélisation</a:t>
              </a:r>
              <a:endParaRPr lang="fr-FR" sz="1700" dirty="0">
                <a:solidFill>
                  <a:schemeClr val="bg1">
                    <a:lumMod val="65000"/>
                  </a:schemeClr>
                </a:solidFill>
                <a:latin typeface="Agency FB" pitchFamily="34" charset="0"/>
                <a:ea typeface="+mj-ea"/>
                <a:cs typeface="+mj-cs"/>
              </a:endParaRPr>
            </a:p>
          </p:txBody>
        </p:sp>
        <p:sp>
          <p:nvSpPr>
            <p:cNvPr id="44"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ETL</a:t>
              </a:r>
              <a:endParaRPr lang="fr-FR" sz="1700" dirty="0">
                <a:solidFill>
                  <a:schemeClr val="bg1">
                    <a:lumMod val="65000"/>
                  </a:schemeClr>
                </a:solidFill>
                <a:latin typeface="Agency FB" pitchFamily="34" charset="0"/>
                <a:ea typeface="+mj-ea"/>
                <a:cs typeface="+mj-cs"/>
              </a:endParaRPr>
            </a:p>
            <a:p>
              <a:pPr>
                <a:spcBef>
                  <a:spcPct val="0"/>
                </a:spcBef>
              </a:pPr>
              <a:endParaRPr lang="fr-FR" sz="1700" dirty="0" smtClean="0">
                <a:solidFill>
                  <a:schemeClr val="bg1">
                    <a:lumMod val="65000"/>
                  </a:schemeClr>
                </a:solidFill>
                <a:latin typeface="Agency FB" pitchFamily="34" charset="0"/>
                <a:ea typeface="+mj-ea"/>
                <a:cs typeface="+mj-cs"/>
              </a:endParaRPr>
            </a:p>
          </p:txBody>
        </p:sp>
        <p:sp>
          <p:nvSpPr>
            <p:cNvPr id="45" name="Rectangle 7"/>
            <p:cNvSpPr txBox="1">
              <a:spLocks noChangeArrowheads="1"/>
            </p:cNvSpPr>
            <p:nvPr/>
          </p:nvSpPr>
          <p:spPr>
            <a:xfrm>
              <a:off x="447769" y="106014"/>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bg1">
                    <a:lumMod val="65000"/>
                  </a:schemeClr>
                </a:solidFill>
                <a:effectLst/>
                <a:uLnTx/>
                <a:uFillTx/>
                <a:latin typeface="Agency FB" pitchFamily="34" charset="0"/>
                <a:ea typeface="+mj-ea"/>
                <a:cs typeface="+mj-cs"/>
              </a:endParaRPr>
            </a:p>
          </p:txBody>
        </p:sp>
        <p:sp>
          <p:nvSpPr>
            <p:cNvPr id="57" name="Freeform 5" descr="&lt;LOGICA_QUOTE_LEFT&gt;"/>
            <p:cNvSpPr>
              <a:spLocks/>
            </p:cNvSpPr>
            <p:nvPr/>
          </p:nvSpPr>
          <p:spPr bwMode="gray">
            <a:xfrm>
              <a:off x="2116122" y="43750"/>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8" name="Freeform 9" descr="&lt;LOGICA_QUOTE_RIGHT&gt;"/>
            <p:cNvSpPr>
              <a:spLocks/>
            </p:cNvSpPr>
            <p:nvPr/>
          </p:nvSpPr>
          <p:spPr bwMode="gray">
            <a:xfrm>
              <a:off x="3635896" y="43751"/>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9" name="Rectangle 7"/>
            <p:cNvSpPr txBox="1">
              <a:spLocks noChangeArrowheads="1"/>
            </p:cNvSpPr>
            <p:nvPr/>
          </p:nvSpPr>
          <p:spPr>
            <a:xfrm>
              <a:off x="2263974" y="87959"/>
              <a:ext cx="1542905" cy="451721"/>
            </a:xfrm>
            <a:prstGeom prst="rect">
              <a:avLst/>
            </a:prstGeom>
          </p:spPr>
          <p:txBody>
            <a:bodyPr vert="horz" lIns="0" tIns="0" rIns="0" bIns="0" rtlCol="0" anchor="ctr" anchorCtr="0">
              <a:noAutofit/>
            </a:bodyPr>
            <a:lstStyle/>
            <a:p>
              <a:pPr>
                <a:spcBef>
                  <a:spcPct val="0"/>
                </a:spcBef>
              </a:pPr>
              <a:r>
                <a:rPr lang="fr-FR" sz="1700" b="1" dirty="0" smtClean="0">
                  <a:latin typeface="Agency FB" pitchFamily="34" charset="0"/>
                  <a:ea typeface="+mj-ea"/>
                  <a:cs typeface="+mj-cs"/>
                </a:rPr>
                <a:t>Analyse du besoin</a:t>
              </a:r>
              <a:endParaRPr lang="fr-FR" sz="1700" b="1" dirty="0">
                <a:latin typeface="Agency FB" pitchFamily="34" charset="0"/>
                <a:ea typeface="+mj-ea"/>
                <a:cs typeface="+mj-cs"/>
              </a:endParaRPr>
            </a:p>
          </p:txBody>
        </p:sp>
        <p:sp>
          <p:nvSpPr>
            <p:cNvPr id="60" name="Rectangle 7"/>
            <p:cNvSpPr txBox="1">
              <a:spLocks noChangeArrowheads="1"/>
            </p:cNvSpPr>
            <p:nvPr/>
          </p:nvSpPr>
          <p:spPr>
            <a:xfrm>
              <a:off x="7564384" y="40371"/>
              <a:ext cx="906759" cy="448615"/>
            </a:xfrm>
            <a:prstGeom prst="rect">
              <a:avLst/>
            </a:prstGeom>
          </p:spPr>
          <p:txBody>
            <a:bodyPr vert="horz" lIns="0" tIns="0" rIns="0" bIns="0" rtlCol="0" anchor="ctr" anchorCtr="0">
              <a:normAutofit fontScale="92500" lnSpcReduction="10000"/>
            </a:bodyPr>
            <a:lstStyle/>
            <a:p>
              <a:pPr marR="0" lvl="0" indent="0" fontAlgn="auto">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Conclusion</a:t>
              </a:r>
            </a:p>
          </p:txBody>
        </p:sp>
        <p:sp>
          <p:nvSpPr>
            <p:cNvPr id="61" name="Rectangle 7"/>
            <p:cNvSpPr txBox="1">
              <a:spLocks noChangeArrowheads="1"/>
            </p:cNvSpPr>
            <p:nvPr/>
          </p:nvSpPr>
          <p:spPr>
            <a:xfrm>
              <a:off x="5224962" y="32330"/>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Restitution</a:t>
              </a:r>
              <a:endParaRPr lang="fr-FR" sz="1700" dirty="0">
                <a:solidFill>
                  <a:schemeClr val="bg1">
                    <a:lumMod val="65000"/>
                  </a:schemeClr>
                </a:solidFill>
                <a:latin typeface="Agency FB" pitchFamily="34" charset="0"/>
                <a:ea typeface="+mj-ea"/>
                <a:cs typeface="+mj-cs"/>
              </a:endParaRPr>
            </a:p>
          </p:txBody>
        </p:sp>
        <p:sp>
          <p:nvSpPr>
            <p:cNvPr id="62" name="Rectangle 7"/>
            <p:cNvSpPr txBox="1">
              <a:spLocks noChangeArrowheads="1"/>
            </p:cNvSpPr>
            <p:nvPr/>
          </p:nvSpPr>
          <p:spPr>
            <a:xfrm>
              <a:off x="6168489" y="59027"/>
              <a:ext cx="1542905" cy="451721"/>
            </a:xfrm>
            <a:prstGeom prst="rect">
              <a:avLst/>
            </a:prstGeom>
          </p:spPr>
          <p:txBody>
            <a:bodyPr vert="horz" lIns="0" tIns="0" rIns="0" bIns="0" rtlCol="0" anchor="ctr" anchorCtr="0">
              <a:noAutofit/>
            </a:bodyPr>
            <a:lstStyle/>
            <a:p>
              <a:pPr algn="ctr">
                <a:spcBef>
                  <a:spcPct val="0"/>
                </a:spcBef>
              </a:pPr>
              <a:r>
                <a:rPr lang="fr-FR" sz="1700" dirty="0" err="1" smtClean="0">
                  <a:solidFill>
                    <a:schemeClr val="bg1">
                      <a:lumMod val="65000"/>
                    </a:schemeClr>
                  </a:solidFill>
                  <a:latin typeface="Agency FB" pitchFamily="34" charset="0"/>
                  <a:ea typeface="+mj-ea"/>
                  <a:cs typeface="+mj-cs"/>
                </a:rPr>
                <a:t>Reporting</a:t>
              </a:r>
              <a:endParaRPr lang="fr-FR" sz="1700" dirty="0">
                <a:solidFill>
                  <a:schemeClr val="bg1">
                    <a:lumMod val="65000"/>
                  </a:schemeClr>
                </a:solidFill>
                <a:latin typeface="Agency FB" pitchFamily="34" charset="0"/>
                <a:ea typeface="+mj-ea"/>
                <a:cs typeface="+mj-cs"/>
              </a:endParaRPr>
            </a:p>
          </p:txBody>
        </p:sp>
      </p:grpSp>
      <p:grpSp>
        <p:nvGrpSpPr>
          <p:cNvPr id="51" name="Group 23"/>
          <p:cNvGrpSpPr/>
          <p:nvPr/>
        </p:nvGrpSpPr>
        <p:grpSpPr>
          <a:xfrm>
            <a:off x="467544" y="5753100"/>
            <a:ext cx="8141686" cy="484212"/>
            <a:chOff x="467544" y="5753100"/>
            <a:chExt cx="8141686" cy="484212"/>
          </a:xfrm>
        </p:grpSpPr>
        <p:cxnSp>
          <p:nvCxnSpPr>
            <p:cNvPr id="52"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3" name="Arc 52"/>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aphicFrame>
        <p:nvGraphicFramePr>
          <p:cNvPr id="2" name="Diagramme 1"/>
          <p:cNvGraphicFramePr/>
          <p:nvPr>
            <p:extLst>
              <p:ext uri="{D42A27DB-BD31-4B8C-83A1-F6EECF244321}">
                <p14:modId xmlns:p14="http://schemas.microsoft.com/office/powerpoint/2010/main" xmlns="" val="1409483075"/>
              </p:ext>
            </p:extLst>
          </p:nvPr>
        </p:nvGraphicFramePr>
        <p:xfrm>
          <a:off x="1524000" y="1397000"/>
          <a:ext cx="6864424" cy="44802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4" name="Group 13"/>
          <p:cNvGrpSpPr/>
          <p:nvPr/>
        </p:nvGrpSpPr>
        <p:grpSpPr>
          <a:xfrm>
            <a:off x="444499" y="610724"/>
            <a:ext cx="8164731" cy="463420"/>
            <a:chOff x="444499" y="1136780"/>
            <a:chExt cx="8164731" cy="463420"/>
          </a:xfrm>
        </p:grpSpPr>
        <p:cxnSp>
          <p:nvCxnSpPr>
            <p:cNvPr id="25"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6" name="Arc 25"/>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27" name="Rectangle 7"/>
          <p:cNvSpPr txBox="1">
            <a:spLocks noChangeArrowheads="1"/>
          </p:cNvSpPr>
          <p:nvPr/>
        </p:nvSpPr>
        <p:spPr>
          <a:xfrm>
            <a:off x="3699030" y="754904"/>
            <a:ext cx="1302622"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latin typeface="Agency FB" pitchFamily="34" charset="0"/>
                <a:ea typeface="+mj-ea"/>
                <a:cs typeface="+mj-cs"/>
              </a:rPr>
              <a:t>Cadrage  fonctionnel</a:t>
            </a:r>
          </a:p>
        </p:txBody>
      </p:sp>
      <p:sp>
        <p:nvSpPr>
          <p:cNvPr id="28" name="Freeform 9" descr="&lt;LOGICA_QUOTE_RIGHT&gt;"/>
          <p:cNvSpPr>
            <a:spLocks/>
          </p:cNvSpPr>
          <p:nvPr/>
        </p:nvSpPr>
        <p:spPr bwMode="gray">
          <a:xfrm>
            <a:off x="4938517" y="671973"/>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9" name="Freeform 5" descr="&lt;LOGICA_QUOTE_LEFT&gt;"/>
          <p:cNvSpPr>
            <a:spLocks/>
          </p:cNvSpPr>
          <p:nvPr/>
        </p:nvSpPr>
        <p:spPr bwMode="gray">
          <a:xfrm>
            <a:off x="3572761" y="685893"/>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1" name="Rectangle 7"/>
          <p:cNvSpPr txBox="1">
            <a:spLocks noChangeArrowheads="1"/>
          </p:cNvSpPr>
          <p:nvPr/>
        </p:nvSpPr>
        <p:spPr>
          <a:xfrm>
            <a:off x="762652" y="771336"/>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75000"/>
                  </a:schemeClr>
                </a:solidFill>
                <a:latin typeface="Agency FB" pitchFamily="34" charset="0"/>
                <a:ea typeface="+mj-ea"/>
                <a:cs typeface="+mj-cs"/>
              </a:rPr>
              <a:t>Etude de l’existant </a:t>
            </a:r>
          </a:p>
        </p:txBody>
      </p:sp>
      <p:sp>
        <p:nvSpPr>
          <p:cNvPr id="32" name="Rectangle 7"/>
          <p:cNvSpPr txBox="1">
            <a:spLocks noChangeArrowheads="1"/>
          </p:cNvSpPr>
          <p:nvPr/>
        </p:nvSpPr>
        <p:spPr>
          <a:xfrm>
            <a:off x="2095386" y="756585"/>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75000"/>
                  </a:schemeClr>
                </a:solidFill>
                <a:latin typeface="Agency FB" pitchFamily="34" charset="0"/>
                <a:ea typeface="+mj-ea"/>
                <a:cs typeface="+mj-cs"/>
              </a:rPr>
              <a:t>Solution proposée</a:t>
            </a:r>
          </a:p>
        </p:txBody>
      </p:sp>
    </p:spTree>
    <p:extLst>
      <p:ext uri="{BB962C8B-B14F-4D97-AF65-F5344CB8AC3E}">
        <p14:creationId xmlns:p14="http://schemas.microsoft.com/office/powerpoint/2010/main" xmlns="" val="237837876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fmla="#ppt_w*sin(2.5*pi*$)">
                                          <p:val>
                                            <p:fltVal val="0"/>
                                          </p:val>
                                        </p:tav>
                                        <p:tav tm="100000">
                                          <p:val>
                                            <p:fltVal val="1"/>
                                          </p:val>
                                        </p:tav>
                                      </p:tavLst>
                                    </p:anim>
                                    <p:anim calcmode="lin" valueType="num">
                                      <p:cBhvr>
                                        <p:cTn id="8" dur="1000" fill="hold"/>
                                        <p:tgtEl>
                                          <p:spTgt spid="29"/>
                                        </p:tgtEl>
                                        <p:attrNameLst>
                                          <p:attrName>ppt_h</p:attrName>
                                        </p:attrNameLst>
                                      </p:cBhvr>
                                      <p:tavLst>
                                        <p:tav tm="0">
                                          <p:val>
                                            <p:strVal val="#ppt_h"/>
                                          </p:val>
                                        </p:tav>
                                        <p:tav tm="100000">
                                          <p:val>
                                            <p:strVal val="#ppt_h"/>
                                          </p:val>
                                        </p:tav>
                                      </p:tavLst>
                                    </p:anim>
                                  </p:childTnLst>
                                </p:cTn>
                              </p:par>
                              <p:par>
                                <p:cTn id="9" presetID="19" presetClass="entr" presetSubtype="1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1000" fill="hold"/>
                                        <p:tgtEl>
                                          <p:spTgt spid="28"/>
                                        </p:tgtEl>
                                        <p:attrNameLst>
                                          <p:attrName>ppt_w</p:attrName>
                                        </p:attrNameLst>
                                      </p:cBhvr>
                                      <p:tavLst>
                                        <p:tav tm="0" fmla="#ppt_w*sin(2.5*pi*$)">
                                          <p:val>
                                            <p:fltVal val="0"/>
                                          </p:val>
                                        </p:tav>
                                        <p:tav tm="100000">
                                          <p:val>
                                            <p:fltVal val="1"/>
                                          </p:val>
                                        </p:tav>
                                      </p:tavLst>
                                    </p:anim>
                                    <p:anim calcmode="lin" valueType="num">
                                      <p:cBhvr>
                                        <p:cTn id="12" dur="1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2">
                                            <p:graphicEl>
                                              <a:dgm id="{E8C2E04F-5655-4176-B376-FA335520DAE8}"/>
                                            </p:graphicEl>
                                          </p:spTgt>
                                        </p:tgtEl>
                                        <p:attrNameLst>
                                          <p:attrName>style.visibility</p:attrName>
                                        </p:attrNameLst>
                                      </p:cBhvr>
                                      <p:to>
                                        <p:strVal val="visible"/>
                                      </p:to>
                                    </p:set>
                                    <p:anim calcmode="lin" valueType="num">
                                      <p:cBhvr>
                                        <p:cTn id="17" dur="500" fill="hold"/>
                                        <p:tgtEl>
                                          <p:spTgt spid="2">
                                            <p:graphicEl>
                                              <a:dgm id="{E8C2E04F-5655-4176-B376-FA335520DAE8}"/>
                                            </p:graphicEl>
                                          </p:spTgt>
                                        </p:tgtEl>
                                        <p:attrNameLst>
                                          <p:attrName>ppt_w</p:attrName>
                                        </p:attrNameLst>
                                      </p:cBhvr>
                                      <p:tavLst>
                                        <p:tav tm="0">
                                          <p:val>
                                            <p:fltVal val="0"/>
                                          </p:val>
                                        </p:tav>
                                        <p:tav tm="100000">
                                          <p:val>
                                            <p:strVal val="#ppt_w"/>
                                          </p:val>
                                        </p:tav>
                                      </p:tavLst>
                                    </p:anim>
                                    <p:anim calcmode="lin" valueType="num">
                                      <p:cBhvr>
                                        <p:cTn id="18" dur="500" fill="hold"/>
                                        <p:tgtEl>
                                          <p:spTgt spid="2">
                                            <p:graphicEl>
                                              <a:dgm id="{E8C2E04F-5655-4176-B376-FA335520DAE8}"/>
                                            </p:graphicEl>
                                          </p:spTgt>
                                        </p:tgtEl>
                                        <p:attrNameLst>
                                          <p:attrName>ppt_h</p:attrName>
                                        </p:attrNameLst>
                                      </p:cBhvr>
                                      <p:tavLst>
                                        <p:tav tm="0">
                                          <p:val>
                                            <p:fltVal val="0"/>
                                          </p:val>
                                        </p:tav>
                                        <p:tav tm="100000">
                                          <p:val>
                                            <p:strVal val="#ppt_h"/>
                                          </p:val>
                                        </p:tav>
                                      </p:tavLst>
                                    </p:anim>
                                    <p:animEffect transition="in" filter="fade">
                                      <p:cBhvr>
                                        <p:cTn id="19" dur="500"/>
                                        <p:tgtEl>
                                          <p:spTgt spid="2">
                                            <p:graphicEl>
                                              <a:dgm id="{E8C2E04F-5655-4176-B376-FA335520DAE8}"/>
                                            </p:graphicEl>
                                          </p:spTgt>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
                                            <p:graphicEl>
                                              <a:dgm id="{E8078D5E-18D9-4157-B0F7-F7FBD700E7E0}"/>
                                            </p:graphicEl>
                                          </p:spTgt>
                                        </p:tgtEl>
                                        <p:attrNameLst>
                                          <p:attrName>style.visibility</p:attrName>
                                        </p:attrNameLst>
                                      </p:cBhvr>
                                      <p:to>
                                        <p:strVal val="visible"/>
                                      </p:to>
                                    </p:set>
                                    <p:anim calcmode="lin" valueType="num">
                                      <p:cBhvr>
                                        <p:cTn id="22" dur="500" fill="hold"/>
                                        <p:tgtEl>
                                          <p:spTgt spid="2">
                                            <p:graphicEl>
                                              <a:dgm id="{E8078D5E-18D9-4157-B0F7-F7FBD700E7E0}"/>
                                            </p:graphicEl>
                                          </p:spTgt>
                                        </p:tgtEl>
                                        <p:attrNameLst>
                                          <p:attrName>ppt_w</p:attrName>
                                        </p:attrNameLst>
                                      </p:cBhvr>
                                      <p:tavLst>
                                        <p:tav tm="0">
                                          <p:val>
                                            <p:fltVal val="0"/>
                                          </p:val>
                                        </p:tav>
                                        <p:tav tm="100000">
                                          <p:val>
                                            <p:strVal val="#ppt_w"/>
                                          </p:val>
                                        </p:tav>
                                      </p:tavLst>
                                    </p:anim>
                                    <p:anim calcmode="lin" valueType="num">
                                      <p:cBhvr>
                                        <p:cTn id="23" dur="500" fill="hold"/>
                                        <p:tgtEl>
                                          <p:spTgt spid="2">
                                            <p:graphicEl>
                                              <a:dgm id="{E8078D5E-18D9-4157-B0F7-F7FBD700E7E0}"/>
                                            </p:graphicEl>
                                          </p:spTgt>
                                        </p:tgtEl>
                                        <p:attrNameLst>
                                          <p:attrName>ppt_h</p:attrName>
                                        </p:attrNameLst>
                                      </p:cBhvr>
                                      <p:tavLst>
                                        <p:tav tm="0">
                                          <p:val>
                                            <p:fltVal val="0"/>
                                          </p:val>
                                        </p:tav>
                                        <p:tav tm="100000">
                                          <p:val>
                                            <p:strVal val="#ppt_h"/>
                                          </p:val>
                                        </p:tav>
                                      </p:tavLst>
                                    </p:anim>
                                    <p:animEffect transition="in" filter="fade">
                                      <p:cBhvr>
                                        <p:cTn id="24" dur="500"/>
                                        <p:tgtEl>
                                          <p:spTgt spid="2">
                                            <p:graphicEl>
                                              <a:dgm id="{E8078D5E-18D9-4157-B0F7-F7FBD700E7E0}"/>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2">
                                            <p:graphicEl>
                                              <a:dgm id="{3ABEE852-400D-4DC2-B02F-FAF4E0B2F716}"/>
                                            </p:graphicEl>
                                          </p:spTgt>
                                        </p:tgtEl>
                                        <p:attrNameLst>
                                          <p:attrName>style.visibility</p:attrName>
                                        </p:attrNameLst>
                                      </p:cBhvr>
                                      <p:to>
                                        <p:strVal val="visible"/>
                                      </p:to>
                                    </p:set>
                                    <p:anim calcmode="lin" valueType="num">
                                      <p:cBhvr>
                                        <p:cTn id="29" dur="500" fill="hold"/>
                                        <p:tgtEl>
                                          <p:spTgt spid="2">
                                            <p:graphicEl>
                                              <a:dgm id="{3ABEE852-400D-4DC2-B02F-FAF4E0B2F716}"/>
                                            </p:graphicEl>
                                          </p:spTgt>
                                        </p:tgtEl>
                                        <p:attrNameLst>
                                          <p:attrName>ppt_w</p:attrName>
                                        </p:attrNameLst>
                                      </p:cBhvr>
                                      <p:tavLst>
                                        <p:tav tm="0">
                                          <p:val>
                                            <p:fltVal val="0"/>
                                          </p:val>
                                        </p:tav>
                                        <p:tav tm="100000">
                                          <p:val>
                                            <p:strVal val="#ppt_w"/>
                                          </p:val>
                                        </p:tav>
                                      </p:tavLst>
                                    </p:anim>
                                    <p:anim calcmode="lin" valueType="num">
                                      <p:cBhvr>
                                        <p:cTn id="30" dur="500" fill="hold"/>
                                        <p:tgtEl>
                                          <p:spTgt spid="2">
                                            <p:graphicEl>
                                              <a:dgm id="{3ABEE852-400D-4DC2-B02F-FAF4E0B2F716}"/>
                                            </p:graphicEl>
                                          </p:spTgt>
                                        </p:tgtEl>
                                        <p:attrNameLst>
                                          <p:attrName>ppt_h</p:attrName>
                                        </p:attrNameLst>
                                      </p:cBhvr>
                                      <p:tavLst>
                                        <p:tav tm="0">
                                          <p:val>
                                            <p:fltVal val="0"/>
                                          </p:val>
                                        </p:tav>
                                        <p:tav tm="100000">
                                          <p:val>
                                            <p:strVal val="#ppt_h"/>
                                          </p:val>
                                        </p:tav>
                                      </p:tavLst>
                                    </p:anim>
                                    <p:animEffect transition="in" filter="fade">
                                      <p:cBhvr>
                                        <p:cTn id="31" dur="500"/>
                                        <p:tgtEl>
                                          <p:spTgt spid="2">
                                            <p:graphicEl>
                                              <a:dgm id="{3ABEE852-400D-4DC2-B02F-FAF4E0B2F716}"/>
                                            </p:graphicEl>
                                          </p:spTgt>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2">
                                            <p:graphicEl>
                                              <a:dgm id="{A48C4E3F-37E6-411A-B652-A46BEA379499}"/>
                                            </p:graphicEl>
                                          </p:spTgt>
                                        </p:tgtEl>
                                        <p:attrNameLst>
                                          <p:attrName>style.visibility</p:attrName>
                                        </p:attrNameLst>
                                      </p:cBhvr>
                                      <p:to>
                                        <p:strVal val="visible"/>
                                      </p:to>
                                    </p:set>
                                    <p:anim calcmode="lin" valueType="num">
                                      <p:cBhvr>
                                        <p:cTn id="34" dur="500" fill="hold"/>
                                        <p:tgtEl>
                                          <p:spTgt spid="2">
                                            <p:graphicEl>
                                              <a:dgm id="{A48C4E3F-37E6-411A-B652-A46BEA379499}"/>
                                            </p:graphicEl>
                                          </p:spTgt>
                                        </p:tgtEl>
                                        <p:attrNameLst>
                                          <p:attrName>ppt_w</p:attrName>
                                        </p:attrNameLst>
                                      </p:cBhvr>
                                      <p:tavLst>
                                        <p:tav tm="0">
                                          <p:val>
                                            <p:fltVal val="0"/>
                                          </p:val>
                                        </p:tav>
                                        <p:tav tm="100000">
                                          <p:val>
                                            <p:strVal val="#ppt_w"/>
                                          </p:val>
                                        </p:tav>
                                      </p:tavLst>
                                    </p:anim>
                                    <p:anim calcmode="lin" valueType="num">
                                      <p:cBhvr>
                                        <p:cTn id="35" dur="500" fill="hold"/>
                                        <p:tgtEl>
                                          <p:spTgt spid="2">
                                            <p:graphicEl>
                                              <a:dgm id="{A48C4E3F-37E6-411A-B652-A46BEA379499}"/>
                                            </p:graphicEl>
                                          </p:spTgt>
                                        </p:tgtEl>
                                        <p:attrNameLst>
                                          <p:attrName>ppt_h</p:attrName>
                                        </p:attrNameLst>
                                      </p:cBhvr>
                                      <p:tavLst>
                                        <p:tav tm="0">
                                          <p:val>
                                            <p:fltVal val="0"/>
                                          </p:val>
                                        </p:tav>
                                        <p:tav tm="100000">
                                          <p:val>
                                            <p:strVal val="#ppt_h"/>
                                          </p:val>
                                        </p:tav>
                                      </p:tavLst>
                                    </p:anim>
                                    <p:animEffect transition="in" filter="fade">
                                      <p:cBhvr>
                                        <p:cTn id="36" dur="500"/>
                                        <p:tgtEl>
                                          <p:spTgt spid="2">
                                            <p:graphicEl>
                                              <a:dgm id="{A48C4E3F-37E6-411A-B652-A46BEA379499}"/>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2">
                                            <p:graphicEl>
                                              <a:dgm id="{AB43F16B-51DA-4AF1-9352-A7F99C81692E}"/>
                                            </p:graphicEl>
                                          </p:spTgt>
                                        </p:tgtEl>
                                        <p:attrNameLst>
                                          <p:attrName>style.visibility</p:attrName>
                                        </p:attrNameLst>
                                      </p:cBhvr>
                                      <p:to>
                                        <p:strVal val="visible"/>
                                      </p:to>
                                    </p:set>
                                    <p:anim calcmode="lin" valueType="num">
                                      <p:cBhvr>
                                        <p:cTn id="41" dur="500" fill="hold"/>
                                        <p:tgtEl>
                                          <p:spTgt spid="2">
                                            <p:graphicEl>
                                              <a:dgm id="{AB43F16B-51DA-4AF1-9352-A7F99C81692E}"/>
                                            </p:graphicEl>
                                          </p:spTgt>
                                        </p:tgtEl>
                                        <p:attrNameLst>
                                          <p:attrName>ppt_w</p:attrName>
                                        </p:attrNameLst>
                                      </p:cBhvr>
                                      <p:tavLst>
                                        <p:tav tm="0">
                                          <p:val>
                                            <p:fltVal val="0"/>
                                          </p:val>
                                        </p:tav>
                                        <p:tav tm="100000">
                                          <p:val>
                                            <p:strVal val="#ppt_w"/>
                                          </p:val>
                                        </p:tav>
                                      </p:tavLst>
                                    </p:anim>
                                    <p:anim calcmode="lin" valueType="num">
                                      <p:cBhvr>
                                        <p:cTn id="42" dur="500" fill="hold"/>
                                        <p:tgtEl>
                                          <p:spTgt spid="2">
                                            <p:graphicEl>
                                              <a:dgm id="{AB43F16B-51DA-4AF1-9352-A7F99C81692E}"/>
                                            </p:graphicEl>
                                          </p:spTgt>
                                        </p:tgtEl>
                                        <p:attrNameLst>
                                          <p:attrName>ppt_h</p:attrName>
                                        </p:attrNameLst>
                                      </p:cBhvr>
                                      <p:tavLst>
                                        <p:tav tm="0">
                                          <p:val>
                                            <p:fltVal val="0"/>
                                          </p:val>
                                        </p:tav>
                                        <p:tav tm="100000">
                                          <p:val>
                                            <p:strVal val="#ppt_h"/>
                                          </p:val>
                                        </p:tav>
                                      </p:tavLst>
                                    </p:anim>
                                    <p:animEffect transition="in" filter="fade">
                                      <p:cBhvr>
                                        <p:cTn id="43" dur="500"/>
                                        <p:tgtEl>
                                          <p:spTgt spid="2">
                                            <p:graphicEl>
                                              <a:dgm id="{AB43F16B-51DA-4AF1-9352-A7F99C81692E}"/>
                                            </p:graphicEl>
                                          </p:spTgt>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
                                            <p:graphicEl>
                                              <a:dgm id="{C8E724EF-DF27-46D6-8439-5419C2D23D13}"/>
                                            </p:graphicEl>
                                          </p:spTgt>
                                        </p:tgtEl>
                                        <p:attrNameLst>
                                          <p:attrName>style.visibility</p:attrName>
                                        </p:attrNameLst>
                                      </p:cBhvr>
                                      <p:to>
                                        <p:strVal val="visible"/>
                                      </p:to>
                                    </p:set>
                                    <p:anim calcmode="lin" valueType="num">
                                      <p:cBhvr>
                                        <p:cTn id="46" dur="500" fill="hold"/>
                                        <p:tgtEl>
                                          <p:spTgt spid="2">
                                            <p:graphicEl>
                                              <a:dgm id="{C8E724EF-DF27-46D6-8439-5419C2D23D13}"/>
                                            </p:graphicEl>
                                          </p:spTgt>
                                        </p:tgtEl>
                                        <p:attrNameLst>
                                          <p:attrName>ppt_w</p:attrName>
                                        </p:attrNameLst>
                                      </p:cBhvr>
                                      <p:tavLst>
                                        <p:tav tm="0">
                                          <p:val>
                                            <p:fltVal val="0"/>
                                          </p:val>
                                        </p:tav>
                                        <p:tav tm="100000">
                                          <p:val>
                                            <p:strVal val="#ppt_w"/>
                                          </p:val>
                                        </p:tav>
                                      </p:tavLst>
                                    </p:anim>
                                    <p:anim calcmode="lin" valueType="num">
                                      <p:cBhvr>
                                        <p:cTn id="47" dur="500" fill="hold"/>
                                        <p:tgtEl>
                                          <p:spTgt spid="2">
                                            <p:graphicEl>
                                              <a:dgm id="{C8E724EF-DF27-46D6-8439-5419C2D23D13}"/>
                                            </p:graphicEl>
                                          </p:spTgt>
                                        </p:tgtEl>
                                        <p:attrNameLst>
                                          <p:attrName>ppt_h</p:attrName>
                                        </p:attrNameLst>
                                      </p:cBhvr>
                                      <p:tavLst>
                                        <p:tav tm="0">
                                          <p:val>
                                            <p:fltVal val="0"/>
                                          </p:val>
                                        </p:tav>
                                        <p:tav tm="100000">
                                          <p:val>
                                            <p:strVal val="#ppt_h"/>
                                          </p:val>
                                        </p:tav>
                                      </p:tavLst>
                                    </p:anim>
                                    <p:animEffect transition="in" filter="fade">
                                      <p:cBhvr>
                                        <p:cTn id="48" dur="500"/>
                                        <p:tgtEl>
                                          <p:spTgt spid="2">
                                            <p:graphicEl>
                                              <a:dgm id="{C8E724EF-DF27-46D6-8439-5419C2D23D13}"/>
                                            </p:graphicEl>
                                          </p:spTgt>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grpId="0" nodeType="clickEffect">
                                  <p:stCondLst>
                                    <p:cond delay="0"/>
                                  </p:stCondLst>
                                  <p:childTnLst>
                                    <p:set>
                                      <p:cBhvr>
                                        <p:cTn id="52" dur="1" fill="hold">
                                          <p:stCondLst>
                                            <p:cond delay="0"/>
                                          </p:stCondLst>
                                        </p:cTn>
                                        <p:tgtEl>
                                          <p:spTgt spid="2">
                                            <p:graphicEl>
                                              <a:dgm id="{94E2B383-C407-492F-8ED6-F6DFA78B21EE}"/>
                                            </p:graphicEl>
                                          </p:spTgt>
                                        </p:tgtEl>
                                        <p:attrNameLst>
                                          <p:attrName>style.visibility</p:attrName>
                                        </p:attrNameLst>
                                      </p:cBhvr>
                                      <p:to>
                                        <p:strVal val="visible"/>
                                      </p:to>
                                    </p:set>
                                    <p:anim calcmode="lin" valueType="num">
                                      <p:cBhvr>
                                        <p:cTn id="53" dur="500" fill="hold"/>
                                        <p:tgtEl>
                                          <p:spTgt spid="2">
                                            <p:graphicEl>
                                              <a:dgm id="{94E2B383-C407-492F-8ED6-F6DFA78B21EE}"/>
                                            </p:graphicEl>
                                          </p:spTgt>
                                        </p:tgtEl>
                                        <p:attrNameLst>
                                          <p:attrName>ppt_w</p:attrName>
                                        </p:attrNameLst>
                                      </p:cBhvr>
                                      <p:tavLst>
                                        <p:tav tm="0">
                                          <p:val>
                                            <p:fltVal val="0"/>
                                          </p:val>
                                        </p:tav>
                                        <p:tav tm="100000">
                                          <p:val>
                                            <p:strVal val="#ppt_w"/>
                                          </p:val>
                                        </p:tav>
                                      </p:tavLst>
                                    </p:anim>
                                    <p:anim calcmode="lin" valueType="num">
                                      <p:cBhvr>
                                        <p:cTn id="54" dur="500" fill="hold"/>
                                        <p:tgtEl>
                                          <p:spTgt spid="2">
                                            <p:graphicEl>
                                              <a:dgm id="{94E2B383-C407-492F-8ED6-F6DFA78B21EE}"/>
                                            </p:graphicEl>
                                          </p:spTgt>
                                        </p:tgtEl>
                                        <p:attrNameLst>
                                          <p:attrName>ppt_h</p:attrName>
                                        </p:attrNameLst>
                                      </p:cBhvr>
                                      <p:tavLst>
                                        <p:tav tm="0">
                                          <p:val>
                                            <p:fltVal val="0"/>
                                          </p:val>
                                        </p:tav>
                                        <p:tav tm="100000">
                                          <p:val>
                                            <p:strVal val="#ppt_h"/>
                                          </p:val>
                                        </p:tav>
                                      </p:tavLst>
                                    </p:anim>
                                    <p:animEffect transition="in" filter="fade">
                                      <p:cBhvr>
                                        <p:cTn id="55" dur="500"/>
                                        <p:tgtEl>
                                          <p:spTgt spid="2">
                                            <p:graphicEl>
                                              <a:dgm id="{94E2B383-C407-492F-8ED6-F6DFA78B21EE}"/>
                                            </p:graphicEl>
                                          </p:spTgt>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2">
                                            <p:graphicEl>
                                              <a:dgm id="{09560866-DDD8-4D65-843B-877888A4AA9A}"/>
                                            </p:graphicEl>
                                          </p:spTgt>
                                        </p:tgtEl>
                                        <p:attrNameLst>
                                          <p:attrName>style.visibility</p:attrName>
                                        </p:attrNameLst>
                                      </p:cBhvr>
                                      <p:to>
                                        <p:strVal val="visible"/>
                                      </p:to>
                                    </p:set>
                                    <p:anim calcmode="lin" valueType="num">
                                      <p:cBhvr>
                                        <p:cTn id="58" dur="500" fill="hold"/>
                                        <p:tgtEl>
                                          <p:spTgt spid="2">
                                            <p:graphicEl>
                                              <a:dgm id="{09560866-DDD8-4D65-843B-877888A4AA9A}"/>
                                            </p:graphicEl>
                                          </p:spTgt>
                                        </p:tgtEl>
                                        <p:attrNameLst>
                                          <p:attrName>ppt_w</p:attrName>
                                        </p:attrNameLst>
                                      </p:cBhvr>
                                      <p:tavLst>
                                        <p:tav tm="0">
                                          <p:val>
                                            <p:fltVal val="0"/>
                                          </p:val>
                                        </p:tav>
                                        <p:tav tm="100000">
                                          <p:val>
                                            <p:strVal val="#ppt_w"/>
                                          </p:val>
                                        </p:tav>
                                      </p:tavLst>
                                    </p:anim>
                                    <p:anim calcmode="lin" valueType="num">
                                      <p:cBhvr>
                                        <p:cTn id="59" dur="500" fill="hold"/>
                                        <p:tgtEl>
                                          <p:spTgt spid="2">
                                            <p:graphicEl>
                                              <a:dgm id="{09560866-DDD8-4D65-843B-877888A4AA9A}"/>
                                            </p:graphicEl>
                                          </p:spTgt>
                                        </p:tgtEl>
                                        <p:attrNameLst>
                                          <p:attrName>ppt_h</p:attrName>
                                        </p:attrNameLst>
                                      </p:cBhvr>
                                      <p:tavLst>
                                        <p:tav tm="0">
                                          <p:val>
                                            <p:fltVal val="0"/>
                                          </p:val>
                                        </p:tav>
                                        <p:tav tm="100000">
                                          <p:val>
                                            <p:strVal val="#ppt_h"/>
                                          </p:val>
                                        </p:tav>
                                      </p:tavLst>
                                    </p:anim>
                                    <p:animEffect transition="in" filter="fade">
                                      <p:cBhvr>
                                        <p:cTn id="60" dur="500"/>
                                        <p:tgtEl>
                                          <p:spTgt spid="2">
                                            <p:graphicEl>
                                              <a:dgm id="{09560866-DDD8-4D65-843B-877888A4AA9A}"/>
                                            </p:graphicEl>
                                          </p:spTgt>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2">
                                            <p:graphicEl>
                                              <a:dgm id="{52CAF39F-D302-4715-813A-FB22F437DA58}"/>
                                            </p:graphicEl>
                                          </p:spTgt>
                                        </p:tgtEl>
                                        <p:attrNameLst>
                                          <p:attrName>style.visibility</p:attrName>
                                        </p:attrNameLst>
                                      </p:cBhvr>
                                      <p:to>
                                        <p:strVal val="visible"/>
                                      </p:to>
                                    </p:set>
                                    <p:anim calcmode="lin" valueType="num">
                                      <p:cBhvr>
                                        <p:cTn id="65" dur="500" fill="hold"/>
                                        <p:tgtEl>
                                          <p:spTgt spid="2">
                                            <p:graphicEl>
                                              <a:dgm id="{52CAF39F-D302-4715-813A-FB22F437DA58}"/>
                                            </p:graphicEl>
                                          </p:spTgt>
                                        </p:tgtEl>
                                        <p:attrNameLst>
                                          <p:attrName>ppt_w</p:attrName>
                                        </p:attrNameLst>
                                      </p:cBhvr>
                                      <p:tavLst>
                                        <p:tav tm="0">
                                          <p:val>
                                            <p:fltVal val="0"/>
                                          </p:val>
                                        </p:tav>
                                        <p:tav tm="100000">
                                          <p:val>
                                            <p:strVal val="#ppt_w"/>
                                          </p:val>
                                        </p:tav>
                                      </p:tavLst>
                                    </p:anim>
                                    <p:anim calcmode="lin" valueType="num">
                                      <p:cBhvr>
                                        <p:cTn id="66" dur="500" fill="hold"/>
                                        <p:tgtEl>
                                          <p:spTgt spid="2">
                                            <p:graphicEl>
                                              <a:dgm id="{52CAF39F-D302-4715-813A-FB22F437DA58}"/>
                                            </p:graphicEl>
                                          </p:spTgt>
                                        </p:tgtEl>
                                        <p:attrNameLst>
                                          <p:attrName>ppt_h</p:attrName>
                                        </p:attrNameLst>
                                      </p:cBhvr>
                                      <p:tavLst>
                                        <p:tav tm="0">
                                          <p:val>
                                            <p:fltVal val="0"/>
                                          </p:val>
                                        </p:tav>
                                        <p:tav tm="100000">
                                          <p:val>
                                            <p:strVal val="#ppt_h"/>
                                          </p:val>
                                        </p:tav>
                                      </p:tavLst>
                                    </p:anim>
                                    <p:animEffect transition="in" filter="fade">
                                      <p:cBhvr>
                                        <p:cTn id="67" dur="500"/>
                                        <p:tgtEl>
                                          <p:spTgt spid="2">
                                            <p:graphicEl>
                                              <a:dgm id="{52CAF39F-D302-4715-813A-FB22F437DA58}"/>
                                            </p:graphicEl>
                                          </p:spTgt>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2">
                                            <p:graphicEl>
                                              <a:dgm id="{800A2105-D0E8-4C52-8351-938C8190697F}"/>
                                            </p:graphicEl>
                                          </p:spTgt>
                                        </p:tgtEl>
                                        <p:attrNameLst>
                                          <p:attrName>style.visibility</p:attrName>
                                        </p:attrNameLst>
                                      </p:cBhvr>
                                      <p:to>
                                        <p:strVal val="visible"/>
                                      </p:to>
                                    </p:set>
                                    <p:anim calcmode="lin" valueType="num">
                                      <p:cBhvr>
                                        <p:cTn id="70" dur="500" fill="hold"/>
                                        <p:tgtEl>
                                          <p:spTgt spid="2">
                                            <p:graphicEl>
                                              <a:dgm id="{800A2105-D0E8-4C52-8351-938C8190697F}"/>
                                            </p:graphicEl>
                                          </p:spTgt>
                                        </p:tgtEl>
                                        <p:attrNameLst>
                                          <p:attrName>ppt_w</p:attrName>
                                        </p:attrNameLst>
                                      </p:cBhvr>
                                      <p:tavLst>
                                        <p:tav tm="0">
                                          <p:val>
                                            <p:fltVal val="0"/>
                                          </p:val>
                                        </p:tav>
                                        <p:tav tm="100000">
                                          <p:val>
                                            <p:strVal val="#ppt_w"/>
                                          </p:val>
                                        </p:tav>
                                      </p:tavLst>
                                    </p:anim>
                                    <p:anim calcmode="lin" valueType="num">
                                      <p:cBhvr>
                                        <p:cTn id="71" dur="500" fill="hold"/>
                                        <p:tgtEl>
                                          <p:spTgt spid="2">
                                            <p:graphicEl>
                                              <a:dgm id="{800A2105-D0E8-4C52-8351-938C8190697F}"/>
                                            </p:graphicEl>
                                          </p:spTgt>
                                        </p:tgtEl>
                                        <p:attrNameLst>
                                          <p:attrName>ppt_h</p:attrName>
                                        </p:attrNameLst>
                                      </p:cBhvr>
                                      <p:tavLst>
                                        <p:tav tm="0">
                                          <p:val>
                                            <p:fltVal val="0"/>
                                          </p:val>
                                        </p:tav>
                                        <p:tav tm="100000">
                                          <p:val>
                                            <p:strVal val="#ppt_h"/>
                                          </p:val>
                                        </p:tav>
                                      </p:tavLst>
                                    </p:anim>
                                    <p:animEffect transition="in" filter="fade">
                                      <p:cBhvr>
                                        <p:cTn id="72" dur="500"/>
                                        <p:tgtEl>
                                          <p:spTgt spid="2">
                                            <p:graphicEl>
                                              <a:dgm id="{800A2105-D0E8-4C52-8351-938C8190697F}"/>
                                            </p:graphicEl>
                                          </p:spTgt>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grpId="0" nodeType="clickEffect">
                                  <p:stCondLst>
                                    <p:cond delay="0"/>
                                  </p:stCondLst>
                                  <p:childTnLst>
                                    <p:set>
                                      <p:cBhvr>
                                        <p:cTn id="76" dur="1" fill="hold">
                                          <p:stCondLst>
                                            <p:cond delay="0"/>
                                          </p:stCondLst>
                                        </p:cTn>
                                        <p:tgtEl>
                                          <p:spTgt spid="2">
                                            <p:graphicEl>
                                              <a:dgm id="{92016A70-BCFA-48D6-AF1C-A6809F373E08}"/>
                                            </p:graphicEl>
                                          </p:spTgt>
                                        </p:tgtEl>
                                        <p:attrNameLst>
                                          <p:attrName>style.visibility</p:attrName>
                                        </p:attrNameLst>
                                      </p:cBhvr>
                                      <p:to>
                                        <p:strVal val="visible"/>
                                      </p:to>
                                    </p:set>
                                    <p:anim calcmode="lin" valueType="num">
                                      <p:cBhvr>
                                        <p:cTn id="77" dur="500" fill="hold"/>
                                        <p:tgtEl>
                                          <p:spTgt spid="2">
                                            <p:graphicEl>
                                              <a:dgm id="{92016A70-BCFA-48D6-AF1C-A6809F373E08}"/>
                                            </p:graphicEl>
                                          </p:spTgt>
                                        </p:tgtEl>
                                        <p:attrNameLst>
                                          <p:attrName>ppt_w</p:attrName>
                                        </p:attrNameLst>
                                      </p:cBhvr>
                                      <p:tavLst>
                                        <p:tav tm="0">
                                          <p:val>
                                            <p:fltVal val="0"/>
                                          </p:val>
                                        </p:tav>
                                        <p:tav tm="100000">
                                          <p:val>
                                            <p:strVal val="#ppt_w"/>
                                          </p:val>
                                        </p:tav>
                                      </p:tavLst>
                                    </p:anim>
                                    <p:anim calcmode="lin" valueType="num">
                                      <p:cBhvr>
                                        <p:cTn id="78" dur="500" fill="hold"/>
                                        <p:tgtEl>
                                          <p:spTgt spid="2">
                                            <p:graphicEl>
                                              <a:dgm id="{92016A70-BCFA-48D6-AF1C-A6809F373E08}"/>
                                            </p:graphicEl>
                                          </p:spTgt>
                                        </p:tgtEl>
                                        <p:attrNameLst>
                                          <p:attrName>ppt_h</p:attrName>
                                        </p:attrNameLst>
                                      </p:cBhvr>
                                      <p:tavLst>
                                        <p:tav tm="0">
                                          <p:val>
                                            <p:fltVal val="0"/>
                                          </p:val>
                                        </p:tav>
                                        <p:tav tm="100000">
                                          <p:val>
                                            <p:strVal val="#ppt_h"/>
                                          </p:val>
                                        </p:tav>
                                      </p:tavLst>
                                    </p:anim>
                                    <p:animEffect transition="in" filter="fade">
                                      <p:cBhvr>
                                        <p:cTn id="79" dur="500"/>
                                        <p:tgtEl>
                                          <p:spTgt spid="2">
                                            <p:graphicEl>
                                              <a:dgm id="{92016A70-BCFA-48D6-AF1C-A6809F373E08}"/>
                                            </p:graphicEl>
                                          </p:spTgt>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2">
                                            <p:graphicEl>
                                              <a:dgm id="{D909B4CD-C192-4050-8FFD-68BB76597E40}"/>
                                            </p:graphicEl>
                                          </p:spTgt>
                                        </p:tgtEl>
                                        <p:attrNameLst>
                                          <p:attrName>style.visibility</p:attrName>
                                        </p:attrNameLst>
                                      </p:cBhvr>
                                      <p:to>
                                        <p:strVal val="visible"/>
                                      </p:to>
                                    </p:set>
                                    <p:anim calcmode="lin" valueType="num">
                                      <p:cBhvr>
                                        <p:cTn id="82" dur="500" fill="hold"/>
                                        <p:tgtEl>
                                          <p:spTgt spid="2">
                                            <p:graphicEl>
                                              <a:dgm id="{D909B4CD-C192-4050-8FFD-68BB76597E40}"/>
                                            </p:graphicEl>
                                          </p:spTgt>
                                        </p:tgtEl>
                                        <p:attrNameLst>
                                          <p:attrName>ppt_w</p:attrName>
                                        </p:attrNameLst>
                                      </p:cBhvr>
                                      <p:tavLst>
                                        <p:tav tm="0">
                                          <p:val>
                                            <p:fltVal val="0"/>
                                          </p:val>
                                        </p:tav>
                                        <p:tav tm="100000">
                                          <p:val>
                                            <p:strVal val="#ppt_w"/>
                                          </p:val>
                                        </p:tav>
                                      </p:tavLst>
                                    </p:anim>
                                    <p:anim calcmode="lin" valueType="num">
                                      <p:cBhvr>
                                        <p:cTn id="83" dur="500" fill="hold"/>
                                        <p:tgtEl>
                                          <p:spTgt spid="2">
                                            <p:graphicEl>
                                              <a:dgm id="{D909B4CD-C192-4050-8FFD-68BB76597E40}"/>
                                            </p:graphicEl>
                                          </p:spTgt>
                                        </p:tgtEl>
                                        <p:attrNameLst>
                                          <p:attrName>ppt_h</p:attrName>
                                        </p:attrNameLst>
                                      </p:cBhvr>
                                      <p:tavLst>
                                        <p:tav tm="0">
                                          <p:val>
                                            <p:fltVal val="0"/>
                                          </p:val>
                                        </p:tav>
                                        <p:tav tm="100000">
                                          <p:val>
                                            <p:strVal val="#ppt_h"/>
                                          </p:val>
                                        </p:tav>
                                      </p:tavLst>
                                    </p:anim>
                                    <p:animEffect transition="in" filter="fade">
                                      <p:cBhvr>
                                        <p:cTn id="84" dur="500"/>
                                        <p:tgtEl>
                                          <p:spTgt spid="2">
                                            <p:graphicEl>
                                              <a:dgm id="{D909B4CD-C192-4050-8FFD-68BB76597E4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P spid="28" grpId="0" animBg="1"/>
      <p:bldP spid="2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160204" y="-864631"/>
            <a:ext cx="10129515" cy="3024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numéro de diapositive 4"/>
          <p:cNvSpPr>
            <a:spLocks noGrp="1"/>
          </p:cNvSpPr>
          <p:nvPr>
            <p:ph type="sldNum" sz="quarter" idx="12"/>
          </p:nvPr>
        </p:nvSpPr>
        <p:spPr/>
        <p:txBody>
          <a:bodyPr/>
          <a:lstStyle/>
          <a:p>
            <a:fld id="{CF4668DC-857F-487D-BFFA-8C0CA5037977}" type="slidenum">
              <a:rPr lang="fr-BE" smtClean="0">
                <a:solidFill>
                  <a:prstClr val="black">
                    <a:tint val="75000"/>
                  </a:prstClr>
                </a:solidFill>
              </a:rPr>
              <a:pPr/>
              <a:t>15</a:t>
            </a:fld>
            <a:endParaRPr lang="fr-BE" dirty="0">
              <a:solidFill>
                <a:prstClr val="black">
                  <a:tint val="75000"/>
                </a:prstClr>
              </a:solidFill>
            </a:endParaRPr>
          </a:p>
        </p:txBody>
      </p:sp>
      <p:grpSp>
        <p:nvGrpSpPr>
          <p:cNvPr id="20" name="Group 13"/>
          <p:cNvGrpSpPr/>
          <p:nvPr/>
        </p:nvGrpSpPr>
        <p:grpSpPr>
          <a:xfrm>
            <a:off x="444499" y="589316"/>
            <a:ext cx="8164731" cy="463420"/>
            <a:chOff x="444499" y="1136780"/>
            <a:chExt cx="8164731" cy="463420"/>
          </a:xfrm>
        </p:grpSpPr>
        <p:cxnSp>
          <p:nvCxnSpPr>
            <p:cNvPr id="21"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Arc 21"/>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25" name="Rectangle 7"/>
          <p:cNvSpPr txBox="1">
            <a:spLocks noChangeArrowheads="1"/>
          </p:cNvSpPr>
          <p:nvPr/>
        </p:nvSpPr>
        <p:spPr>
          <a:xfrm>
            <a:off x="2119353" y="706360"/>
            <a:ext cx="1668864"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Fournisseur</a:t>
            </a:r>
            <a:endParaRPr lang="fr-FR" sz="1400" dirty="0">
              <a:solidFill>
                <a:schemeClr val="bg1">
                  <a:lumMod val="65000"/>
                </a:schemeClr>
              </a:solidFill>
              <a:latin typeface="Agency FB" pitchFamily="34" charset="0"/>
              <a:ea typeface="+mj-ea"/>
              <a:cs typeface="+mj-cs"/>
            </a:endParaRPr>
          </a:p>
        </p:txBody>
      </p:sp>
      <p:sp>
        <p:nvSpPr>
          <p:cNvPr id="26" name="Freeform 9" descr="&lt;LOGICA_QUOTE_RIGHT&gt;"/>
          <p:cNvSpPr>
            <a:spLocks/>
          </p:cNvSpPr>
          <p:nvPr/>
        </p:nvSpPr>
        <p:spPr bwMode="gray">
          <a:xfrm>
            <a:off x="1689859" y="608003"/>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3" name="Freeform 5" descr="&lt;LOGICA_QUOTE_LEFT&gt;"/>
          <p:cNvSpPr>
            <a:spLocks/>
          </p:cNvSpPr>
          <p:nvPr/>
        </p:nvSpPr>
        <p:spPr bwMode="gray">
          <a:xfrm>
            <a:off x="599772" y="647537"/>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5" name="Rectangle 7"/>
          <p:cNvSpPr txBox="1">
            <a:spLocks noChangeArrowheads="1"/>
          </p:cNvSpPr>
          <p:nvPr/>
        </p:nvSpPr>
        <p:spPr>
          <a:xfrm>
            <a:off x="602686" y="680170"/>
            <a:ext cx="1493557"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latin typeface="Agency FB" pitchFamily="34" charset="0"/>
                <a:ea typeface="+mj-ea"/>
                <a:cs typeface="+mj-cs"/>
              </a:rPr>
              <a:t>    Les indicateurs</a:t>
            </a:r>
            <a:endParaRPr lang="fr-FR" sz="1400" b="1" dirty="0">
              <a:latin typeface="Agency FB" pitchFamily="34" charset="0"/>
              <a:ea typeface="+mj-ea"/>
              <a:cs typeface="+mj-cs"/>
            </a:endParaRPr>
          </a:p>
        </p:txBody>
      </p:sp>
      <p:grpSp>
        <p:nvGrpSpPr>
          <p:cNvPr id="19" name="Groupe 18"/>
          <p:cNvGrpSpPr/>
          <p:nvPr/>
        </p:nvGrpSpPr>
        <p:grpSpPr>
          <a:xfrm>
            <a:off x="447769" y="32330"/>
            <a:ext cx="8023374" cy="588358"/>
            <a:chOff x="447769" y="32330"/>
            <a:chExt cx="8023374" cy="588358"/>
          </a:xfrm>
        </p:grpSpPr>
        <p:sp>
          <p:nvSpPr>
            <p:cNvPr id="23"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b="1" dirty="0" smtClean="0">
                  <a:latin typeface="Agency FB" pitchFamily="34" charset="0"/>
                  <a:ea typeface="+mj-ea"/>
                  <a:cs typeface="+mj-cs"/>
                </a:rPr>
                <a:t>Modélisation</a:t>
              </a:r>
              <a:endParaRPr lang="fr-FR" sz="1700" b="1" dirty="0">
                <a:latin typeface="Agency FB" pitchFamily="34" charset="0"/>
                <a:ea typeface="+mj-ea"/>
                <a:cs typeface="+mj-cs"/>
              </a:endParaRPr>
            </a:p>
          </p:txBody>
        </p:sp>
        <p:sp>
          <p:nvSpPr>
            <p:cNvPr id="24"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ETL</a:t>
              </a:r>
              <a:endParaRPr lang="fr-FR" sz="1700" dirty="0">
                <a:solidFill>
                  <a:schemeClr val="bg1">
                    <a:lumMod val="65000"/>
                  </a:schemeClr>
                </a:solidFill>
                <a:latin typeface="Agency FB" pitchFamily="34" charset="0"/>
                <a:ea typeface="+mj-ea"/>
                <a:cs typeface="+mj-cs"/>
              </a:endParaRPr>
            </a:p>
            <a:p>
              <a:pPr>
                <a:spcBef>
                  <a:spcPct val="0"/>
                </a:spcBef>
              </a:pPr>
              <a:endParaRPr lang="fr-FR" sz="1700" dirty="0" smtClean="0">
                <a:solidFill>
                  <a:schemeClr val="bg1">
                    <a:lumMod val="65000"/>
                  </a:schemeClr>
                </a:solidFill>
                <a:latin typeface="Agency FB" pitchFamily="34" charset="0"/>
                <a:ea typeface="+mj-ea"/>
                <a:cs typeface="+mj-cs"/>
              </a:endParaRPr>
            </a:p>
          </p:txBody>
        </p:sp>
        <p:sp>
          <p:nvSpPr>
            <p:cNvPr id="27" name="Rectangle 7"/>
            <p:cNvSpPr txBox="1">
              <a:spLocks noChangeArrowheads="1"/>
            </p:cNvSpPr>
            <p:nvPr/>
          </p:nvSpPr>
          <p:spPr>
            <a:xfrm>
              <a:off x="447769" y="106014"/>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bg1">
                    <a:lumMod val="65000"/>
                  </a:schemeClr>
                </a:solidFill>
                <a:effectLst/>
                <a:uLnTx/>
                <a:uFillTx/>
                <a:latin typeface="Agency FB" pitchFamily="34" charset="0"/>
                <a:ea typeface="+mj-ea"/>
                <a:cs typeface="+mj-cs"/>
              </a:endParaRPr>
            </a:p>
          </p:txBody>
        </p:sp>
        <p:sp>
          <p:nvSpPr>
            <p:cNvPr id="28" name="Freeform 5" descr="&lt;LOGICA_QUOTE_LEFT&gt;"/>
            <p:cNvSpPr>
              <a:spLocks/>
            </p:cNvSpPr>
            <p:nvPr/>
          </p:nvSpPr>
          <p:spPr bwMode="gray">
            <a:xfrm>
              <a:off x="3707904" y="80679"/>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9" name="Freeform 9" descr="&lt;LOGICA_QUOTE_RIGHT&gt;"/>
            <p:cNvSpPr>
              <a:spLocks/>
            </p:cNvSpPr>
            <p:nvPr/>
          </p:nvSpPr>
          <p:spPr bwMode="gray">
            <a:xfrm>
              <a:off x="4718577" y="80679"/>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1" name="Rectangle 7"/>
            <p:cNvSpPr txBox="1">
              <a:spLocks noChangeArrowheads="1"/>
            </p:cNvSpPr>
            <p:nvPr/>
          </p:nvSpPr>
          <p:spPr>
            <a:xfrm>
              <a:off x="2263974" y="87959"/>
              <a:ext cx="1542905" cy="451721"/>
            </a:xfrm>
            <a:prstGeom prst="rect">
              <a:avLst/>
            </a:prstGeom>
          </p:spPr>
          <p:txBody>
            <a:bodyPr vert="horz" lIns="0" tIns="0" rIns="0" bIns="0" rtlCol="0" anchor="ctr" anchorCtr="0">
              <a:noAutofit/>
            </a:bodyPr>
            <a:lstStyle/>
            <a:p>
              <a:pPr>
                <a:spcBef>
                  <a:spcPct val="0"/>
                </a:spcBef>
              </a:pPr>
              <a:r>
                <a:rPr lang="fr-FR" sz="1700" dirty="0">
                  <a:solidFill>
                    <a:schemeClr val="bg1">
                      <a:lumMod val="65000"/>
                    </a:schemeClr>
                  </a:solidFill>
                  <a:latin typeface="Agency FB" pitchFamily="34" charset="0"/>
                </a:rPr>
                <a:t>Analyse du besoin</a:t>
              </a:r>
            </a:p>
          </p:txBody>
        </p:sp>
        <p:sp>
          <p:nvSpPr>
            <p:cNvPr id="32" name="Rectangle 7"/>
            <p:cNvSpPr txBox="1">
              <a:spLocks noChangeArrowheads="1"/>
            </p:cNvSpPr>
            <p:nvPr/>
          </p:nvSpPr>
          <p:spPr>
            <a:xfrm>
              <a:off x="7564384" y="40371"/>
              <a:ext cx="906759" cy="448615"/>
            </a:xfrm>
            <a:prstGeom prst="rect">
              <a:avLst/>
            </a:prstGeom>
          </p:spPr>
          <p:txBody>
            <a:bodyPr vert="horz" lIns="0" tIns="0" rIns="0" bIns="0" rtlCol="0" anchor="ctr" anchorCtr="0">
              <a:normAutofit fontScale="92500" lnSpcReduction="10000"/>
            </a:bodyPr>
            <a:lstStyle/>
            <a:p>
              <a:pPr marR="0" lvl="0" indent="0" fontAlgn="auto">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Conclusion</a:t>
              </a:r>
            </a:p>
          </p:txBody>
        </p:sp>
        <p:sp>
          <p:nvSpPr>
            <p:cNvPr id="34" name="Rectangle 7"/>
            <p:cNvSpPr txBox="1">
              <a:spLocks noChangeArrowheads="1"/>
            </p:cNvSpPr>
            <p:nvPr/>
          </p:nvSpPr>
          <p:spPr>
            <a:xfrm>
              <a:off x="5224962" y="32330"/>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Restitution</a:t>
              </a:r>
              <a:endParaRPr lang="fr-FR" sz="1700" dirty="0">
                <a:solidFill>
                  <a:schemeClr val="bg1">
                    <a:lumMod val="65000"/>
                  </a:schemeClr>
                </a:solidFill>
                <a:latin typeface="Agency FB" pitchFamily="34" charset="0"/>
                <a:ea typeface="+mj-ea"/>
                <a:cs typeface="+mj-cs"/>
              </a:endParaRPr>
            </a:p>
          </p:txBody>
        </p:sp>
        <p:sp>
          <p:nvSpPr>
            <p:cNvPr id="42" name="Rectangle 7"/>
            <p:cNvSpPr txBox="1">
              <a:spLocks noChangeArrowheads="1"/>
            </p:cNvSpPr>
            <p:nvPr/>
          </p:nvSpPr>
          <p:spPr>
            <a:xfrm>
              <a:off x="6168489" y="59027"/>
              <a:ext cx="1542905" cy="451721"/>
            </a:xfrm>
            <a:prstGeom prst="rect">
              <a:avLst/>
            </a:prstGeom>
          </p:spPr>
          <p:txBody>
            <a:bodyPr vert="horz" lIns="0" tIns="0" rIns="0" bIns="0" rtlCol="0" anchor="ctr" anchorCtr="0">
              <a:noAutofit/>
            </a:bodyPr>
            <a:lstStyle/>
            <a:p>
              <a:pPr algn="ctr">
                <a:spcBef>
                  <a:spcPct val="0"/>
                </a:spcBef>
              </a:pPr>
              <a:r>
                <a:rPr lang="fr-FR" sz="1700" dirty="0" err="1" smtClean="0">
                  <a:solidFill>
                    <a:schemeClr val="bg1">
                      <a:lumMod val="65000"/>
                    </a:schemeClr>
                  </a:solidFill>
                  <a:latin typeface="Agency FB" pitchFamily="34" charset="0"/>
                  <a:ea typeface="+mj-ea"/>
                  <a:cs typeface="+mj-cs"/>
                </a:rPr>
                <a:t>Reporting</a:t>
              </a:r>
              <a:endParaRPr lang="fr-FR" sz="1700" dirty="0">
                <a:solidFill>
                  <a:schemeClr val="bg1">
                    <a:lumMod val="65000"/>
                  </a:schemeClr>
                </a:solidFill>
                <a:latin typeface="Agency FB" pitchFamily="34" charset="0"/>
                <a:ea typeface="+mj-ea"/>
                <a:cs typeface="+mj-cs"/>
              </a:endParaRPr>
            </a:p>
          </p:txBody>
        </p:sp>
      </p:grpSp>
      <p:sp>
        <p:nvSpPr>
          <p:cNvPr id="30" name="Rectangle 7"/>
          <p:cNvSpPr txBox="1">
            <a:spLocks noChangeArrowheads="1"/>
          </p:cNvSpPr>
          <p:nvPr/>
        </p:nvSpPr>
        <p:spPr>
          <a:xfrm>
            <a:off x="3146306" y="706359"/>
            <a:ext cx="14944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Budget de fonctionnement</a:t>
            </a:r>
            <a:endParaRPr lang="fr-FR" sz="1400" dirty="0">
              <a:solidFill>
                <a:schemeClr val="bg1">
                  <a:lumMod val="65000"/>
                </a:schemeClr>
              </a:solidFill>
              <a:latin typeface="Agency FB" pitchFamily="34" charset="0"/>
              <a:ea typeface="+mj-ea"/>
              <a:cs typeface="+mj-cs"/>
            </a:endParaRPr>
          </a:p>
        </p:txBody>
      </p:sp>
      <p:sp>
        <p:nvSpPr>
          <p:cNvPr id="37" name="Rectangle 7"/>
          <p:cNvSpPr txBox="1">
            <a:spLocks noChangeArrowheads="1"/>
          </p:cNvSpPr>
          <p:nvPr/>
        </p:nvSpPr>
        <p:spPr>
          <a:xfrm>
            <a:off x="7270552" y="647537"/>
            <a:ext cx="14944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Schéma des DM</a:t>
            </a:r>
            <a:endParaRPr lang="fr-FR" sz="1400" dirty="0">
              <a:solidFill>
                <a:schemeClr val="bg1">
                  <a:lumMod val="65000"/>
                </a:schemeClr>
              </a:solidFill>
              <a:latin typeface="Agency FB" pitchFamily="34" charset="0"/>
              <a:ea typeface="+mj-ea"/>
              <a:cs typeface="+mj-cs"/>
            </a:endParaRPr>
          </a:p>
        </p:txBody>
      </p:sp>
      <p:sp>
        <p:nvSpPr>
          <p:cNvPr id="38" name="Rectangle 7"/>
          <p:cNvSpPr txBox="1">
            <a:spLocks noChangeArrowheads="1"/>
          </p:cNvSpPr>
          <p:nvPr/>
        </p:nvSpPr>
        <p:spPr>
          <a:xfrm>
            <a:off x="6348899" y="667885"/>
            <a:ext cx="1668864"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Suspens</a:t>
            </a:r>
            <a:endParaRPr lang="fr-FR" sz="1400" dirty="0">
              <a:solidFill>
                <a:schemeClr val="bg1">
                  <a:lumMod val="65000"/>
                </a:schemeClr>
              </a:solidFill>
              <a:latin typeface="Agency FB" pitchFamily="34" charset="0"/>
              <a:ea typeface="+mj-ea"/>
              <a:cs typeface="+mj-cs"/>
            </a:endParaRPr>
          </a:p>
        </p:txBody>
      </p:sp>
      <p:sp>
        <p:nvSpPr>
          <p:cNvPr id="39" name="Rectangle 7"/>
          <p:cNvSpPr txBox="1">
            <a:spLocks noChangeArrowheads="1"/>
          </p:cNvSpPr>
          <p:nvPr/>
        </p:nvSpPr>
        <p:spPr>
          <a:xfrm>
            <a:off x="4080907" y="699256"/>
            <a:ext cx="1668864"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Immobilisation</a:t>
            </a:r>
            <a:endParaRPr lang="fr-FR" sz="1400" dirty="0">
              <a:solidFill>
                <a:schemeClr val="bg1">
                  <a:lumMod val="65000"/>
                </a:schemeClr>
              </a:solidFill>
              <a:latin typeface="Agency FB" pitchFamily="34" charset="0"/>
              <a:ea typeface="+mj-ea"/>
              <a:cs typeface="+mj-cs"/>
            </a:endParaRPr>
          </a:p>
        </p:txBody>
      </p:sp>
      <p:sp>
        <p:nvSpPr>
          <p:cNvPr id="40" name="Rectangle 7"/>
          <p:cNvSpPr txBox="1">
            <a:spLocks noChangeArrowheads="1"/>
          </p:cNvSpPr>
          <p:nvPr/>
        </p:nvSpPr>
        <p:spPr>
          <a:xfrm>
            <a:off x="5275654" y="689647"/>
            <a:ext cx="1668864"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Anomalies</a:t>
            </a:r>
            <a:endParaRPr lang="fr-FR" sz="1400" dirty="0">
              <a:solidFill>
                <a:schemeClr val="bg1">
                  <a:lumMod val="65000"/>
                </a:schemeClr>
              </a:solidFill>
              <a:latin typeface="Agency FB" pitchFamily="34" charset="0"/>
              <a:ea typeface="+mj-ea"/>
              <a:cs typeface="+mj-cs"/>
            </a:endParaRPr>
          </a:p>
        </p:txBody>
      </p:sp>
      <p:graphicFrame>
        <p:nvGraphicFramePr>
          <p:cNvPr id="9" name="Diagramme 8"/>
          <p:cNvGraphicFramePr/>
          <p:nvPr>
            <p:extLst>
              <p:ext uri="{D42A27DB-BD31-4B8C-83A1-F6EECF244321}">
                <p14:modId xmlns:p14="http://schemas.microsoft.com/office/powerpoint/2010/main" xmlns="" val="3601875352"/>
              </p:ext>
            </p:extLst>
          </p:nvPr>
        </p:nvGraphicFramePr>
        <p:xfrm>
          <a:off x="726041" y="1481392"/>
          <a:ext cx="7518367" cy="4467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1370004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ppt_w</p:attrName>
                                        </p:attrNameLst>
                                      </p:cBhvr>
                                      <p:tavLst>
                                        <p:tav tm="0" fmla="#ppt_w*sin(2.5*pi*$)">
                                          <p:val>
                                            <p:fltVal val="0"/>
                                          </p:val>
                                        </p:tav>
                                        <p:tav tm="100000">
                                          <p:val>
                                            <p:fltVal val="1"/>
                                          </p:val>
                                        </p:tav>
                                      </p:tavLst>
                                    </p:anim>
                                    <p:anim calcmode="lin" valueType="num">
                                      <p:cBhvr>
                                        <p:cTn id="8" dur="1000" fill="hold"/>
                                        <p:tgtEl>
                                          <p:spTgt spid="26"/>
                                        </p:tgtEl>
                                        <p:attrNameLst>
                                          <p:attrName>ppt_h</p:attrName>
                                        </p:attrNameLst>
                                      </p:cBhvr>
                                      <p:tavLst>
                                        <p:tav tm="0">
                                          <p:val>
                                            <p:strVal val="#ppt_h"/>
                                          </p:val>
                                        </p:tav>
                                        <p:tav tm="100000">
                                          <p:val>
                                            <p:strVal val="#ppt_h"/>
                                          </p:val>
                                        </p:tav>
                                      </p:tavLst>
                                    </p:anim>
                                  </p:childTnLst>
                                </p:cTn>
                              </p:par>
                              <p:par>
                                <p:cTn id="9" presetID="19" presetClass="entr" presetSubtype="1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p:cTn id="11" dur="1000" fill="hold"/>
                                        <p:tgtEl>
                                          <p:spTgt spid="33"/>
                                        </p:tgtEl>
                                        <p:attrNameLst>
                                          <p:attrName>ppt_w</p:attrName>
                                        </p:attrNameLst>
                                      </p:cBhvr>
                                      <p:tavLst>
                                        <p:tav tm="0" fmla="#ppt_w*sin(2.5*pi*$)">
                                          <p:val>
                                            <p:fltVal val="0"/>
                                          </p:val>
                                        </p:tav>
                                        <p:tav tm="100000">
                                          <p:val>
                                            <p:fltVal val="1"/>
                                          </p:val>
                                        </p:tav>
                                      </p:tavLst>
                                    </p:anim>
                                    <p:anim calcmode="lin" valueType="num">
                                      <p:cBhvr>
                                        <p:cTn id="12" dur="1000" fill="hold"/>
                                        <p:tgtEl>
                                          <p:spTgt spid="33"/>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6" presetClass="entr" presetSubtype="32" fill="hold" grpId="1"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ircle(out)">
                                      <p:cBhvr>
                                        <p:cTn id="1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animBg="1"/>
      <p:bldGraphic spid="9" grpId="1">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4889" y="1428478"/>
            <a:ext cx="9129253" cy="10454179"/>
          </a:xfrm>
          <a:prstGeom prst="rect">
            <a:avLst/>
          </a:prstGeom>
        </p:spPr>
      </p:pic>
      <p:sp>
        <p:nvSpPr>
          <p:cNvPr id="36" name="Rectangle 35"/>
          <p:cNvSpPr/>
          <p:nvPr/>
        </p:nvSpPr>
        <p:spPr>
          <a:xfrm>
            <a:off x="-527576" y="-891880"/>
            <a:ext cx="10129515" cy="3024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numéro de diapositive 4"/>
          <p:cNvSpPr>
            <a:spLocks noGrp="1"/>
          </p:cNvSpPr>
          <p:nvPr>
            <p:ph type="sldNum" sz="quarter" idx="12"/>
          </p:nvPr>
        </p:nvSpPr>
        <p:spPr/>
        <p:txBody>
          <a:bodyPr/>
          <a:lstStyle/>
          <a:p>
            <a:fld id="{CF4668DC-857F-487D-BFFA-8C0CA5037977}" type="slidenum">
              <a:rPr lang="fr-BE" smtClean="0">
                <a:solidFill>
                  <a:prstClr val="black">
                    <a:tint val="75000"/>
                  </a:prstClr>
                </a:solidFill>
              </a:rPr>
              <a:pPr/>
              <a:t>16</a:t>
            </a:fld>
            <a:endParaRPr lang="fr-BE" dirty="0">
              <a:solidFill>
                <a:prstClr val="black">
                  <a:tint val="75000"/>
                </a:prstClr>
              </a:solidFill>
            </a:endParaRPr>
          </a:p>
        </p:txBody>
      </p:sp>
      <p:grpSp>
        <p:nvGrpSpPr>
          <p:cNvPr id="20" name="Group 13"/>
          <p:cNvGrpSpPr/>
          <p:nvPr/>
        </p:nvGrpSpPr>
        <p:grpSpPr>
          <a:xfrm>
            <a:off x="444499" y="589316"/>
            <a:ext cx="8164731" cy="463420"/>
            <a:chOff x="444499" y="1136780"/>
            <a:chExt cx="8164731" cy="463420"/>
          </a:xfrm>
        </p:grpSpPr>
        <p:cxnSp>
          <p:nvCxnSpPr>
            <p:cNvPr id="21"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Arc 21"/>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25" name="Rectangle 7"/>
          <p:cNvSpPr txBox="1">
            <a:spLocks noChangeArrowheads="1"/>
          </p:cNvSpPr>
          <p:nvPr/>
        </p:nvSpPr>
        <p:spPr>
          <a:xfrm>
            <a:off x="2119353" y="706360"/>
            <a:ext cx="1668864"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Fournisseur</a:t>
            </a:r>
            <a:endParaRPr lang="fr-FR" sz="1400" dirty="0">
              <a:solidFill>
                <a:schemeClr val="bg1">
                  <a:lumMod val="65000"/>
                </a:schemeClr>
              </a:solidFill>
              <a:latin typeface="Agency FB" pitchFamily="34" charset="0"/>
              <a:ea typeface="+mj-ea"/>
              <a:cs typeface="+mj-cs"/>
            </a:endParaRPr>
          </a:p>
        </p:txBody>
      </p:sp>
      <p:sp>
        <p:nvSpPr>
          <p:cNvPr id="26" name="Freeform 9" descr="&lt;LOGICA_QUOTE_RIGHT&gt;"/>
          <p:cNvSpPr>
            <a:spLocks/>
          </p:cNvSpPr>
          <p:nvPr/>
        </p:nvSpPr>
        <p:spPr bwMode="gray">
          <a:xfrm>
            <a:off x="1689859" y="608003"/>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3" name="Freeform 5" descr="&lt;LOGICA_QUOTE_LEFT&gt;"/>
          <p:cNvSpPr>
            <a:spLocks/>
          </p:cNvSpPr>
          <p:nvPr/>
        </p:nvSpPr>
        <p:spPr bwMode="gray">
          <a:xfrm>
            <a:off x="599772" y="647537"/>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5" name="Rectangle 7"/>
          <p:cNvSpPr txBox="1">
            <a:spLocks noChangeArrowheads="1"/>
          </p:cNvSpPr>
          <p:nvPr/>
        </p:nvSpPr>
        <p:spPr>
          <a:xfrm>
            <a:off x="602686" y="680170"/>
            <a:ext cx="1493557"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latin typeface="Agency FB" pitchFamily="34" charset="0"/>
                <a:ea typeface="+mj-ea"/>
                <a:cs typeface="+mj-cs"/>
              </a:rPr>
              <a:t>    Les indicateurs</a:t>
            </a:r>
            <a:endParaRPr lang="fr-FR" sz="1400" b="1" dirty="0">
              <a:latin typeface="Agency FB" pitchFamily="34" charset="0"/>
              <a:ea typeface="+mj-ea"/>
              <a:cs typeface="+mj-cs"/>
            </a:endParaRPr>
          </a:p>
        </p:txBody>
      </p:sp>
      <p:grpSp>
        <p:nvGrpSpPr>
          <p:cNvPr id="19" name="Groupe 18"/>
          <p:cNvGrpSpPr/>
          <p:nvPr/>
        </p:nvGrpSpPr>
        <p:grpSpPr>
          <a:xfrm>
            <a:off x="447769" y="32330"/>
            <a:ext cx="8023374" cy="588358"/>
            <a:chOff x="447769" y="32330"/>
            <a:chExt cx="8023374" cy="588358"/>
          </a:xfrm>
        </p:grpSpPr>
        <p:sp>
          <p:nvSpPr>
            <p:cNvPr id="23"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b="1" dirty="0" smtClean="0">
                  <a:latin typeface="Agency FB" pitchFamily="34" charset="0"/>
                  <a:ea typeface="+mj-ea"/>
                  <a:cs typeface="+mj-cs"/>
                </a:rPr>
                <a:t>Modélisation</a:t>
              </a:r>
              <a:endParaRPr lang="fr-FR" sz="1700" b="1" dirty="0">
                <a:latin typeface="Agency FB" pitchFamily="34" charset="0"/>
                <a:ea typeface="+mj-ea"/>
                <a:cs typeface="+mj-cs"/>
              </a:endParaRPr>
            </a:p>
          </p:txBody>
        </p:sp>
        <p:sp>
          <p:nvSpPr>
            <p:cNvPr id="24"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ETL</a:t>
              </a:r>
              <a:endParaRPr lang="fr-FR" sz="1700" dirty="0">
                <a:solidFill>
                  <a:schemeClr val="bg1">
                    <a:lumMod val="65000"/>
                  </a:schemeClr>
                </a:solidFill>
                <a:latin typeface="Agency FB" pitchFamily="34" charset="0"/>
                <a:ea typeface="+mj-ea"/>
                <a:cs typeface="+mj-cs"/>
              </a:endParaRPr>
            </a:p>
            <a:p>
              <a:pPr>
                <a:spcBef>
                  <a:spcPct val="0"/>
                </a:spcBef>
              </a:pPr>
              <a:endParaRPr lang="fr-FR" sz="1700" dirty="0" smtClean="0">
                <a:solidFill>
                  <a:schemeClr val="bg1">
                    <a:lumMod val="65000"/>
                  </a:schemeClr>
                </a:solidFill>
                <a:latin typeface="Agency FB" pitchFamily="34" charset="0"/>
                <a:ea typeface="+mj-ea"/>
                <a:cs typeface="+mj-cs"/>
              </a:endParaRPr>
            </a:p>
          </p:txBody>
        </p:sp>
        <p:sp>
          <p:nvSpPr>
            <p:cNvPr id="27" name="Rectangle 7"/>
            <p:cNvSpPr txBox="1">
              <a:spLocks noChangeArrowheads="1"/>
            </p:cNvSpPr>
            <p:nvPr/>
          </p:nvSpPr>
          <p:spPr>
            <a:xfrm>
              <a:off x="447769" y="106014"/>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bg1">
                    <a:lumMod val="65000"/>
                  </a:schemeClr>
                </a:solidFill>
                <a:effectLst/>
                <a:uLnTx/>
                <a:uFillTx/>
                <a:latin typeface="Agency FB" pitchFamily="34" charset="0"/>
                <a:ea typeface="+mj-ea"/>
                <a:cs typeface="+mj-cs"/>
              </a:endParaRPr>
            </a:p>
          </p:txBody>
        </p:sp>
        <p:sp>
          <p:nvSpPr>
            <p:cNvPr id="28" name="Freeform 5" descr="&lt;LOGICA_QUOTE_LEFT&gt;"/>
            <p:cNvSpPr>
              <a:spLocks/>
            </p:cNvSpPr>
            <p:nvPr/>
          </p:nvSpPr>
          <p:spPr bwMode="gray">
            <a:xfrm>
              <a:off x="3707904" y="80679"/>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9" name="Freeform 9" descr="&lt;LOGICA_QUOTE_RIGHT&gt;"/>
            <p:cNvSpPr>
              <a:spLocks/>
            </p:cNvSpPr>
            <p:nvPr/>
          </p:nvSpPr>
          <p:spPr bwMode="gray">
            <a:xfrm>
              <a:off x="4718577" y="80679"/>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1" name="Rectangle 7"/>
            <p:cNvSpPr txBox="1">
              <a:spLocks noChangeArrowheads="1"/>
            </p:cNvSpPr>
            <p:nvPr/>
          </p:nvSpPr>
          <p:spPr>
            <a:xfrm>
              <a:off x="2263974" y="87959"/>
              <a:ext cx="1542905" cy="451721"/>
            </a:xfrm>
            <a:prstGeom prst="rect">
              <a:avLst/>
            </a:prstGeom>
          </p:spPr>
          <p:txBody>
            <a:bodyPr vert="horz" lIns="0" tIns="0" rIns="0" bIns="0" rtlCol="0" anchor="ctr" anchorCtr="0">
              <a:noAutofit/>
            </a:bodyPr>
            <a:lstStyle/>
            <a:p>
              <a:pPr>
                <a:spcBef>
                  <a:spcPct val="0"/>
                </a:spcBef>
              </a:pPr>
              <a:r>
                <a:rPr lang="fr-FR" sz="1700" dirty="0">
                  <a:solidFill>
                    <a:schemeClr val="bg1">
                      <a:lumMod val="65000"/>
                    </a:schemeClr>
                  </a:solidFill>
                  <a:latin typeface="Agency FB" pitchFamily="34" charset="0"/>
                </a:rPr>
                <a:t>Analyse du besoin</a:t>
              </a:r>
            </a:p>
          </p:txBody>
        </p:sp>
        <p:sp>
          <p:nvSpPr>
            <p:cNvPr id="32" name="Rectangle 7"/>
            <p:cNvSpPr txBox="1">
              <a:spLocks noChangeArrowheads="1"/>
            </p:cNvSpPr>
            <p:nvPr/>
          </p:nvSpPr>
          <p:spPr>
            <a:xfrm>
              <a:off x="7564384" y="40371"/>
              <a:ext cx="906759" cy="448615"/>
            </a:xfrm>
            <a:prstGeom prst="rect">
              <a:avLst/>
            </a:prstGeom>
          </p:spPr>
          <p:txBody>
            <a:bodyPr vert="horz" lIns="0" tIns="0" rIns="0" bIns="0" rtlCol="0" anchor="ctr" anchorCtr="0">
              <a:normAutofit fontScale="92500" lnSpcReduction="10000"/>
            </a:bodyPr>
            <a:lstStyle/>
            <a:p>
              <a:pPr marR="0" lvl="0" indent="0" fontAlgn="auto">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Conclusion</a:t>
              </a:r>
            </a:p>
          </p:txBody>
        </p:sp>
        <p:sp>
          <p:nvSpPr>
            <p:cNvPr id="34" name="Rectangle 7"/>
            <p:cNvSpPr txBox="1">
              <a:spLocks noChangeArrowheads="1"/>
            </p:cNvSpPr>
            <p:nvPr/>
          </p:nvSpPr>
          <p:spPr>
            <a:xfrm>
              <a:off x="5224962" y="32330"/>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Restitution</a:t>
              </a:r>
              <a:endParaRPr lang="fr-FR" sz="1700" dirty="0">
                <a:solidFill>
                  <a:schemeClr val="bg1">
                    <a:lumMod val="65000"/>
                  </a:schemeClr>
                </a:solidFill>
                <a:latin typeface="Agency FB" pitchFamily="34" charset="0"/>
                <a:ea typeface="+mj-ea"/>
                <a:cs typeface="+mj-cs"/>
              </a:endParaRPr>
            </a:p>
          </p:txBody>
        </p:sp>
        <p:sp>
          <p:nvSpPr>
            <p:cNvPr id="42" name="Rectangle 7"/>
            <p:cNvSpPr txBox="1">
              <a:spLocks noChangeArrowheads="1"/>
            </p:cNvSpPr>
            <p:nvPr/>
          </p:nvSpPr>
          <p:spPr>
            <a:xfrm>
              <a:off x="6168489" y="59027"/>
              <a:ext cx="1542905" cy="451721"/>
            </a:xfrm>
            <a:prstGeom prst="rect">
              <a:avLst/>
            </a:prstGeom>
          </p:spPr>
          <p:txBody>
            <a:bodyPr vert="horz" lIns="0" tIns="0" rIns="0" bIns="0" rtlCol="0" anchor="ctr" anchorCtr="0">
              <a:noAutofit/>
            </a:bodyPr>
            <a:lstStyle/>
            <a:p>
              <a:pPr algn="ctr">
                <a:spcBef>
                  <a:spcPct val="0"/>
                </a:spcBef>
              </a:pPr>
              <a:r>
                <a:rPr lang="fr-FR" sz="1700" dirty="0" err="1" smtClean="0">
                  <a:solidFill>
                    <a:schemeClr val="bg1">
                      <a:lumMod val="65000"/>
                    </a:schemeClr>
                  </a:solidFill>
                  <a:latin typeface="Agency FB" pitchFamily="34" charset="0"/>
                  <a:ea typeface="+mj-ea"/>
                  <a:cs typeface="+mj-cs"/>
                </a:rPr>
                <a:t>Reporting</a:t>
              </a:r>
              <a:endParaRPr lang="fr-FR" sz="1700" dirty="0">
                <a:solidFill>
                  <a:schemeClr val="bg1">
                    <a:lumMod val="65000"/>
                  </a:schemeClr>
                </a:solidFill>
                <a:latin typeface="Agency FB" pitchFamily="34" charset="0"/>
                <a:ea typeface="+mj-ea"/>
                <a:cs typeface="+mj-cs"/>
              </a:endParaRPr>
            </a:p>
          </p:txBody>
        </p:sp>
      </p:grpSp>
      <p:sp>
        <p:nvSpPr>
          <p:cNvPr id="30" name="Rectangle 7"/>
          <p:cNvSpPr txBox="1">
            <a:spLocks noChangeArrowheads="1"/>
          </p:cNvSpPr>
          <p:nvPr/>
        </p:nvSpPr>
        <p:spPr>
          <a:xfrm>
            <a:off x="3146306" y="706359"/>
            <a:ext cx="14944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Budget de fonctionnement</a:t>
            </a:r>
            <a:endParaRPr lang="fr-FR" sz="1400" dirty="0">
              <a:solidFill>
                <a:schemeClr val="bg1">
                  <a:lumMod val="65000"/>
                </a:schemeClr>
              </a:solidFill>
              <a:latin typeface="Agency FB" pitchFamily="34" charset="0"/>
              <a:ea typeface="+mj-ea"/>
              <a:cs typeface="+mj-cs"/>
            </a:endParaRPr>
          </a:p>
        </p:txBody>
      </p:sp>
      <p:sp>
        <p:nvSpPr>
          <p:cNvPr id="37" name="Rectangle 7"/>
          <p:cNvSpPr txBox="1">
            <a:spLocks noChangeArrowheads="1"/>
          </p:cNvSpPr>
          <p:nvPr/>
        </p:nvSpPr>
        <p:spPr>
          <a:xfrm>
            <a:off x="7270552" y="647537"/>
            <a:ext cx="14944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Schéma des DM</a:t>
            </a:r>
            <a:endParaRPr lang="fr-FR" sz="1400" dirty="0">
              <a:solidFill>
                <a:schemeClr val="bg1">
                  <a:lumMod val="65000"/>
                </a:schemeClr>
              </a:solidFill>
              <a:latin typeface="Agency FB" pitchFamily="34" charset="0"/>
              <a:ea typeface="+mj-ea"/>
              <a:cs typeface="+mj-cs"/>
            </a:endParaRPr>
          </a:p>
        </p:txBody>
      </p:sp>
      <p:pic>
        <p:nvPicPr>
          <p:cNvPr id="11" name="Image 10"/>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2" y="1431398"/>
            <a:ext cx="9074366" cy="2011701"/>
          </a:xfrm>
          <a:prstGeom prst="rect">
            <a:avLst/>
          </a:prstGeom>
        </p:spPr>
      </p:pic>
      <p:sp>
        <p:nvSpPr>
          <p:cNvPr id="38" name="Rectangle 7"/>
          <p:cNvSpPr txBox="1">
            <a:spLocks noChangeArrowheads="1"/>
          </p:cNvSpPr>
          <p:nvPr/>
        </p:nvSpPr>
        <p:spPr>
          <a:xfrm>
            <a:off x="6348899" y="667885"/>
            <a:ext cx="1668864"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Suspens</a:t>
            </a:r>
            <a:endParaRPr lang="fr-FR" sz="1400" dirty="0">
              <a:solidFill>
                <a:schemeClr val="bg1">
                  <a:lumMod val="65000"/>
                </a:schemeClr>
              </a:solidFill>
              <a:latin typeface="Agency FB" pitchFamily="34" charset="0"/>
              <a:ea typeface="+mj-ea"/>
              <a:cs typeface="+mj-cs"/>
            </a:endParaRPr>
          </a:p>
        </p:txBody>
      </p:sp>
      <p:sp>
        <p:nvSpPr>
          <p:cNvPr id="39" name="Rectangle 7"/>
          <p:cNvSpPr txBox="1">
            <a:spLocks noChangeArrowheads="1"/>
          </p:cNvSpPr>
          <p:nvPr/>
        </p:nvSpPr>
        <p:spPr>
          <a:xfrm>
            <a:off x="4080907" y="699256"/>
            <a:ext cx="1668864"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Immobilisation</a:t>
            </a:r>
            <a:endParaRPr lang="fr-FR" sz="1400" dirty="0">
              <a:solidFill>
                <a:schemeClr val="bg1">
                  <a:lumMod val="65000"/>
                </a:schemeClr>
              </a:solidFill>
              <a:latin typeface="Agency FB" pitchFamily="34" charset="0"/>
              <a:ea typeface="+mj-ea"/>
              <a:cs typeface="+mj-cs"/>
            </a:endParaRPr>
          </a:p>
        </p:txBody>
      </p:sp>
      <p:sp>
        <p:nvSpPr>
          <p:cNvPr id="40" name="Rectangle 7"/>
          <p:cNvSpPr txBox="1">
            <a:spLocks noChangeArrowheads="1"/>
          </p:cNvSpPr>
          <p:nvPr/>
        </p:nvSpPr>
        <p:spPr>
          <a:xfrm>
            <a:off x="5275654" y="689647"/>
            <a:ext cx="1668864"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Anomalies</a:t>
            </a:r>
            <a:endParaRPr lang="fr-FR" sz="1400" dirty="0">
              <a:solidFill>
                <a:schemeClr val="bg1">
                  <a:lumMod val="65000"/>
                </a:schemeClr>
              </a:solidFill>
              <a:latin typeface="Agency FB" pitchFamily="34" charset="0"/>
              <a:ea typeface="+mj-ea"/>
              <a:cs typeface="+mj-cs"/>
            </a:endParaRPr>
          </a:p>
        </p:txBody>
      </p:sp>
    </p:spTree>
    <p:extLst>
      <p:ext uri="{BB962C8B-B14F-4D97-AF65-F5344CB8AC3E}">
        <p14:creationId xmlns:p14="http://schemas.microsoft.com/office/powerpoint/2010/main" xmlns="" val="367827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ppt_w</p:attrName>
                                        </p:attrNameLst>
                                      </p:cBhvr>
                                      <p:tavLst>
                                        <p:tav tm="0" fmla="#ppt_w*sin(2.5*pi*$)">
                                          <p:val>
                                            <p:fltVal val="0"/>
                                          </p:val>
                                        </p:tav>
                                        <p:tav tm="100000">
                                          <p:val>
                                            <p:fltVal val="1"/>
                                          </p:val>
                                        </p:tav>
                                      </p:tavLst>
                                    </p:anim>
                                    <p:anim calcmode="lin" valueType="num">
                                      <p:cBhvr>
                                        <p:cTn id="8" dur="1000" fill="hold"/>
                                        <p:tgtEl>
                                          <p:spTgt spid="26"/>
                                        </p:tgtEl>
                                        <p:attrNameLst>
                                          <p:attrName>ppt_h</p:attrName>
                                        </p:attrNameLst>
                                      </p:cBhvr>
                                      <p:tavLst>
                                        <p:tav tm="0">
                                          <p:val>
                                            <p:strVal val="#ppt_h"/>
                                          </p:val>
                                        </p:tav>
                                        <p:tav tm="100000">
                                          <p:val>
                                            <p:strVal val="#ppt_h"/>
                                          </p:val>
                                        </p:tav>
                                      </p:tavLst>
                                    </p:anim>
                                  </p:childTnLst>
                                </p:cTn>
                              </p:par>
                              <p:par>
                                <p:cTn id="9" presetID="19" presetClass="entr" presetSubtype="1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p:cTn id="11" dur="1000" fill="hold"/>
                                        <p:tgtEl>
                                          <p:spTgt spid="33"/>
                                        </p:tgtEl>
                                        <p:attrNameLst>
                                          <p:attrName>ppt_w</p:attrName>
                                        </p:attrNameLst>
                                      </p:cBhvr>
                                      <p:tavLst>
                                        <p:tav tm="0" fmla="#ppt_w*sin(2.5*pi*$)">
                                          <p:val>
                                            <p:fltVal val="0"/>
                                          </p:val>
                                        </p:tav>
                                        <p:tav tm="100000">
                                          <p:val>
                                            <p:fltVal val="1"/>
                                          </p:val>
                                        </p:tav>
                                      </p:tavLst>
                                    </p:anim>
                                    <p:anim calcmode="lin" valueType="num">
                                      <p:cBhvr>
                                        <p:cTn id="12" dur="1000" fill="hold"/>
                                        <p:tgtEl>
                                          <p:spTgt spid="33"/>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nodeType="clickEffect">
                                  <p:stCondLst>
                                    <p:cond delay="0"/>
                                  </p:stCondLst>
                                  <p:childTnLst>
                                    <p:animMotion origin="layout" path="M 4.44444E-6 -3.7037E-7 L -0.00018 -0.36157 " pathEditMode="relative" rAng="0" ptsTypes="AA">
                                      <p:cBhvr>
                                        <p:cTn id="26" dur="2000" fill="hold"/>
                                        <p:tgtEl>
                                          <p:spTgt spid="6"/>
                                        </p:tgtEl>
                                        <p:attrNameLst>
                                          <p:attrName>ppt_x</p:attrName>
                                          <p:attrName>ppt_y</p:attrName>
                                        </p:attrNameLst>
                                      </p:cBhvr>
                                      <p:rCtr x="-17" y="-18079"/>
                                    </p:animMotion>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nodeType="clickEffect">
                                  <p:stCondLst>
                                    <p:cond delay="0"/>
                                  </p:stCondLst>
                                  <p:childTnLst>
                                    <p:animMotion origin="layout" path="M -0.00018 -0.36157 L -0.00087 -0.79097 " pathEditMode="relative" rAng="0" ptsTypes="AA">
                                      <p:cBhvr>
                                        <p:cTn id="30" dur="2000" fill="hold"/>
                                        <p:tgtEl>
                                          <p:spTgt spid="6"/>
                                        </p:tgtEl>
                                        <p:attrNameLst>
                                          <p:attrName>ppt_x</p:attrName>
                                          <p:attrName>ppt_y</p:attrName>
                                        </p:attrNameLst>
                                      </p:cBhvr>
                                      <p:rCtr x="-35" y="-21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28505" y="1533242"/>
            <a:ext cx="9172581" cy="4156720"/>
          </a:xfrm>
          <a:prstGeom prst="rect">
            <a:avLst/>
          </a:prstGeom>
        </p:spPr>
      </p:pic>
      <p:sp>
        <p:nvSpPr>
          <p:cNvPr id="5" name="Espace réservé du numéro de diapositive 4"/>
          <p:cNvSpPr>
            <a:spLocks noGrp="1"/>
          </p:cNvSpPr>
          <p:nvPr>
            <p:ph type="sldNum" sz="quarter" idx="12"/>
          </p:nvPr>
        </p:nvSpPr>
        <p:spPr/>
        <p:txBody>
          <a:bodyPr/>
          <a:lstStyle/>
          <a:p>
            <a:fld id="{CF4668DC-857F-487D-BFFA-8C0CA5037977}" type="slidenum">
              <a:rPr lang="fr-BE" smtClean="0">
                <a:solidFill>
                  <a:prstClr val="black">
                    <a:tint val="75000"/>
                  </a:prstClr>
                </a:solidFill>
              </a:rPr>
              <a:pPr/>
              <a:t>17</a:t>
            </a:fld>
            <a:endParaRPr lang="fr-BE">
              <a:solidFill>
                <a:prstClr val="black">
                  <a:tint val="75000"/>
                </a:prstClr>
              </a:solidFill>
            </a:endParaRPr>
          </a:p>
        </p:txBody>
      </p:sp>
      <p:sp>
        <p:nvSpPr>
          <p:cNvPr id="26" name="Freeform 9" descr="&lt;LOGICA_QUOTE_RIGHT&gt;"/>
          <p:cNvSpPr>
            <a:spLocks/>
          </p:cNvSpPr>
          <p:nvPr/>
        </p:nvSpPr>
        <p:spPr bwMode="gray">
          <a:xfrm>
            <a:off x="2980439" y="647536"/>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3" name="Freeform 5" descr="&lt;LOGICA_QUOTE_LEFT&gt;"/>
          <p:cNvSpPr>
            <a:spLocks/>
          </p:cNvSpPr>
          <p:nvPr/>
        </p:nvSpPr>
        <p:spPr bwMode="gray">
          <a:xfrm>
            <a:off x="1951559" y="676590"/>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nvGrpSpPr>
          <p:cNvPr id="19" name="Groupe 18"/>
          <p:cNvGrpSpPr/>
          <p:nvPr/>
        </p:nvGrpSpPr>
        <p:grpSpPr>
          <a:xfrm>
            <a:off x="447769" y="40371"/>
            <a:ext cx="8023374" cy="580317"/>
            <a:chOff x="447769" y="40371"/>
            <a:chExt cx="8023374" cy="580317"/>
          </a:xfrm>
        </p:grpSpPr>
        <p:sp>
          <p:nvSpPr>
            <p:cNvPr id="23"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b="1" dirty="0" smtClean="0">
                  <a:latin typeface="Agency FB" pitchFamily="34" charset="0"/>
                  <a:ea typeface="+mj-ea"/>
                  <a:cs typeface="+mj-cs"/>
                </a:rPr>
                <a:t>Modélisation</a:t>
              </a:r>
              <a:endParaRPr lang="fr-FR" sz="1700" b="1" dirty="0">
                <a:latin typeface="Agency FB" pitchFamily="34" charset="0"/>
                <a:ea typeface="+mj-ea"/>
                <a:cs typeface="+mj-cs"/>
              </a:endParaRPr>
            </a:p>
          </p:txBody>
        </p:sp>
        <p:sp>
          <p:nvSpPr>
            <p:cNvPr id="24"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ETL</a:t>
              </a:r>
              <a:endParaRPr lang="fr-FR" sz="1700" dirty="0">
                <a:solidFill>
                  <a:schemeClr val="bg1">
                    <a:lumMod val="65000"/>
                  </a:schemeClr>
                </a:solidFill>
                <a:latin typeface="Agency FB" pitchFamily="34" charset="0"/>
                <a:ea typeface="+mj-ea"/>
                <a:cs typeface="+mj-cs"/>
              </a:endParaRPr>
            </a:p>
            <a:p>
              <a:pPr>
                <a:spcBef>
                  <a:spcPct val="0"/>
                </a:spcBef>
              </a:pPr>
              <a:endParaRPr lang="fr-FR" sz="1700" dirty="0" smtClean="0">
                <a:solidFill>
                  <a:schemeClr val="bg1">
                    <a:lumMod val="65000"/>
                  </a:schemeClr>
                </a:solidFill>
                <a:latin typeface="Agency FB" pitchFamily="34" charset="0"/>
                <a:ea typeface="+mj-ea"/>
                <a:cs typeface="+mj-cs"/>
              </a:endParaRPr>
            </a:p>
          </p:txBody>
        </p:sp>
        <p:sp>
          <p:nvSpPr>
            <p:cNvPr id="27" name="Rectangle 7"/>
            <p:cNvSpPr txBox="1">
              <a:spLocks noChangeArrowheads="1"/>
            </p:cNvSpPr>
            <p:nvPr/>
          </p:nvSpPr>
          <p:spPr>
            <a:xfrm>
              <a:off x="447769" y="106014"/>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bg1">
                    <a:lumMod val="65000"/>
                  </a:schemeClr>
                </a:solidFill>
                <a:effectLst/>
                <a:uLnTx/>
                <a:uFillTx/>
                <a:latin typeface="Agency FB" pitchFamily="34" charset="0"/>
                <a:ea typeface="+mj-ea"/>
                <a:cs typeface="+mj-cs"/>
              </a:endParaRPr>
            </a:p>
          </p:txBody>
        </p:sp>
        <p:sp>
          <p:nvSpPr>
            <p:cNvPr id="28" name="Freeform 5" descr="&lt;LOGICA_QUOTE_LEFT&gt;"/>
            <p:cNvSpPr>
              <a:spLocks/>
            </p:cNvSpPr>
            <p:nvPr/>
          </p:nvSpPr>
          <p:spPr bwMode="gray">
            <a:xfrm>
              <a:off x="3707904" y="80679"/>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9" name="Freeform 9" descr="&lt;LOGICA_QUOTE_RIGHT&gt;"/>
            <p:cNvSpPr>
              <a:spLocks/>
            </p:cNvSpPr>
            <p:nvPr/>
          </p:nvSpPr>
          <p:spPr bwMode="gray">
            <a:xfrm>
              <a:off x="4718577" y="80679"/>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1" name="Rectangle 7"/>
            <p:cNvSpPr txBox="1">
              <a:spLocks noChangeArrowheads="1"/>
            </p:cNvSpPr>
            <p:nvPr/>
          </p:nvSpPr>
          <p:spPr>
            <a:xfrm>
              <a:off x="2263974" y="87959"/>
              <a:ext cx="1542905" cy="451721"/>
            </a:xfrm>
            <a:prstGeom prst="rect">
              <a:avLst/>
            </a:prstGeom>
          </p:spPr>
          <p:txBody>
            <a:bodyPr vert="horz" lIns="0" tIns="0" rIns="0" bIns="0" rtlCol="0" anchor="ctr" anchorCtr="0">
              <a:noAutofit/>
            </a:bodyPr>
            <a:lstStyle/>
            <a:p>
              <a:pPr>
                <a:spcBef>
                  <a:spcPct val="0"/>
                </a:spcBef>
              </a:pPr>
              <a:r>
                <a:rPr lang="fr-FR" sz="1700" dirty="0">
                  <a:solidFill>
                    <a:schemeClr val="bg1">
                      <a:lumMod val="65000"/>
                    </a:schemeClr>
                  </a:solidFill>
                  <a:latin typeface="Agency FB" pitchFamily="34" charset="0"/>
                </a:rPr>
                <a:t>Analyse du besoin</a:t>
              </a:r>
            </a:p>
          </p:txBody>
        </p:sp>
        <p:sp>
          <p:nvSpPr>
            <p:cNvPr id="32" name="Rectangle 7"/>
            <p:cNvSpPr txBox="1">
              <a:spLocks noChangeArrowheads="1"/>
            </p:cNvSpPr>
            <p:nvPr/>
          </p:nvSpPr>
          <p:spPr>
            <a:xfrm>
              <a:off x="7564384" y="40371"/>
              <a:ext cx="906759" cy="448615"/>
            </a:xfrm>
            <a:prstGeom prst="rect">
              <a:avLst/>
            </a:prstGeom>
          </p:spPr>
          <p:txBody>
            <a:bodyPr vert="horz" lIns="0" tIns="0" rIns="0" bIns="0" rtlCol="0" anchor="ctr" anchorCtr="0">
              <a:normAutofit fontScale="92500" lnSpcReduction="10000"/>
            </a:bodyPr>
            <a:lstStyle/>
            <a:p>
              <a:pPr marR="0" lvl="0" indent="0" fontAlgn="auto">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Conclusion</a:t>
              </a:r>
            </a:p>
          </p:txBody>
        </p:sp>
        <p:sp>
          <p:nvSpPr>
            <p:cNvPr id="34" name="Rectangle 7"/>
            <p:cNvSpPr txBox="1">
              <a:spLocks noChangeArrowheads="1"/>
            </p:cNvSpPr>
            <p:nvPr/>
          </p:nvSpPr>
          <p:spPr>
            <a:xfrm>
              <a:off x="5228991" y="44013"/>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Restitution</a:t>
              </a:r>
              <a:endParaRPr lang="fr-FR" sz="1700" dirty="0">
                <a:solidFill>
                  <a:schemeClr val="bg1">
                    <a:lumMod val="65000"/>
                  </a:schemeClr>
                </a:solidFill>
                <a:latin typeface="Agency FB" pitchFamily="34" charset="0"/>
                <a:ea typeface="+mj-ea"/>
                <a:cs typeface="+mj-cs"/>
              </a:endParaRPr>
            </a:p>
          </p:txBody>
        </p:sp>
        <p:sp>
          <p:nvSpPr>
            <p:cNvPr id="42" name="Rectangle 7"/>
            <p:cNvSpPr txBox="1">
              <a:spLocks noChangeArrowheads="1"/>
            </p:cNvSpPr>
            <p:nvPr/>
          </p:nvSpPr>
          <p:spPr>
            <a:xfrm>
              <a:off x="6168489" y="59027"/>
              <a:ext cx="1542905" cy="451721"/>
            </a:xfrm>
            <a:prstGeom prst="rect">
              <a:avLst/>
            </a:prstGeom>
          </p:spPr>
          <p:txBody>
            <a:bodyPr vert="horz" lIns="0" tIns="0" rIns="0" bIns="0" rtlCol="0" anchor="ctr" anchorCtr="0">
              <a:noAutofit/>
            </a:bodyPr>
            <a:lstStyle/>
            <a:p>
              <a:pPr algn="ctr">
                <a:spcBef>
                  <a:spcPct val="0"/>
                </a:spcBef>
              </a:pPr>
              <a:r>
                <a:rPr lang="fr-FR" sz="1700" dirty="0" err="1" smtClean="0">
                  <a:solidFill>
                    <a:schemeClr val="bg1">
                      <a:lumMod val="65000"/>
                    </a:schemeClr>
                  </a:solidFill>
                  <a:latin typeface="Agency FB" pitchFamily="34" charset="0"/>
                  <a:ea typeface="+mj-ea"/>
                  <a:cs typeface="+mj-cs"/>
                </a:rPr>
                <a:t>Reporting</a:t>
              </a:r>
              <a:endParaRPr lang="fr-FR" sz="1700" dirty="0">
                <a:solidFill>
                  <a:schemeClr val="bg1">
                    <a:lumMod val="65000"/>
                  </a:schemeClr>
                </a:solidFill>
                <a:latin typeface="Agency FB" pitchFamily="34" charset="0"/>
                <a:ea typeface="+mj-ea"/>
                <a:cs typeface="+mj-cs"/>
              </a:endParaRPr>
            </a:p>
          </p:txBody>
        </p:sp>
      </p:grpSp>
      <p:grpSp>
        <p:nvGrpSpPr>
          <p:cNvPr id="39" name="Group 23"/>
          <p:cNvGrpSpPr/>
          <p:nvPr/>
        </p:nvGrpSpPr>
        <p:grpSpPr>
          <a:xfrm>
            <a:off x="467544" y="5969124"/>
            <a:ext cx="8141686" cy="484212"/>
            <a:chOff x="467544" y="5753100"/>
            <a:chExt cx="8141686" cy="484212"/>
          </a:xfrm>
        </p:grpSpPr>
        <p:cxnSp>
          <p:nvCxnSpPr>
            <p:cNvPr id="43"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5" name="Arc 44"/>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13" name="Rectangle 12"/>
          <p:cNvSpPr/>
          <p:nvPr/>
        </p:nvSpPr>
        <p:spPr>
          <a:xfrm>
            <a:off x="720797" y="5452392"/>
            <a:ext cx="2443825" cy="6262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p:cNvSpPr/>
          <p:nvPr/>
        </p:nvSpPr>
        <p:spPr>
          <a:xfrm>
            <a:off x="4649899" y="6057475"/>
            <a:ext cx="1078149" cy="490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6334306" y="1444263"/>
            <a:ext cx="2743583" cy="1752845"/>
          </a:xfrm>
          <a:prstGeom prst="rect">
            <a:avLst/>
          </a:prstGeom>
        </p:spPr>
      </p:pic>
      <p:pic>
        <p:nvPicPr>
          <p:cNvPr id="7" name="Image 6"/>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6191050" y="4216217"/>
            <a:ext cx="2857899" cy="1543265"/>
          </a:xfrm>
          <a:prstGeom prst="rect">
            <a:avLst/>
          </a:prstGeom>
        </p:spPr>
      </p:pic>
      <p:pic>
        <p:nvPicPr>
          <p:cNvPr id="8" name="Image 7"/>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31301" y="1698200"/>
            <a:ext cx="1950021" cy="1000265"/>
          </a:xfrm>
          <a:prstGeom prst="rect">
            <a:avLst/>
          </a:prstGeom>
        </p:spPr>
      </p:pic>
      <p:pic>
        <p:nvPicPr>
          <p:cNvPr id="9" name="Image 8"/>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31301" y="4340693"/>
            <a:ext cx="2722412" cy="1352739"/>
          </a:xfrm>
          <a:prstGeom prst="rect">
            <a:avLst/>
          </a:prstGeom>
        </p:spPr>
      </p:pic>
      <p:sp>
        <p:nvSpPr>
          <p:cNvPr id="10" name="Rectangle 9"/>
          <p:cNvSpPr/>
          <p:nvPr/>
        </p:nvSpPr>
        <p:spPr>
          <a:xfrm>
            <a:off x="6168489" y="1354082"/>
            <a:ext cx="3647029" cy="44333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p:cNvSpPr/>
          <p:nvPr/>
        </p:nvSpPr>
        <p:spPr>
          <a:xfrm>
            <a:off x="-409028" y="4351226"/>
            <a:ext cx="3162741" cy="16010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p:cNvSpPr/>
          <p:nvPr/>
        </p:nvSpPr>
        <p:spPr>
          <a:xfrm>
            <a:off x="-2437296" y="1352691"/>
            <a:ext cx="4578771" cy="18928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2691328" y="2362557"/>
            <a:ext cx="3200000" cy="1980952"/>
          </a:xfrm>
          <a:prstGeom prst="rect">
            <a:avLst/>
          </a:prstGeom>
        </p:spPr>
      </p:pic>
      <p:sp>
        <p:nvSpPr>
          <p:cNvPr id="46" name="Rectangle à coins arrondis 45"/>
          <p:cNvSpPr/>
          <p:nvPr/>
        </p:nvSpPr>
        <p:spPr>
          <a:xfrm>
            <a:off x="2652877" y="2351470"/>
            <a:ext cx="3216858" cy="702403"/>
          </a:xfrm>
          <a:prstGeom prst="roundRect">
            <a:avLst/>
          </a:prstGeom>
          <a:solidFill>
            <a:srgbClr val="FFC000">
              <a:alpha val="29000"/>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Rectangle à coins arrondis 46"/>
          <p:cNvSpPr/>
          <p:nvPr/>
        </p:nvSpPr>
        <p:spPr>
          <a:xfrm>
            <a:off x="2691328" y="3417594"/>
            <a:ext cx="3194910" cy="853579"/>
          </a:xfrm>
          <a:prstGeom prst="roundRect">
            <a:avLst>
              <a:gd name="adj" fmla="val 7885"/>
            </a:avLst>
          </a:prstGeom>
          <a:solidFill>
            <a:srgbClr val="92D050">
              <a:alpha val="28000"/>
            </a:srgbClr>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8" name="Group 13"/>
          <p:cNvGrpSpPr/>
          <p:nvPr/>
        </p:nvGrpSpPr>
        <p:grpSpPr>
          <a:xfrm>
            <a:off x="444499" y="589316"/>
            <a:ext cx="8164731" cy="463420"/>
            <a:chOff x="444499" y="1136780"/>
            <a:chExt cx="8164731" cy="463420"/>
          </a:xfrm>
        </p:grpSpPr>
        <p:cxnSp>
          <p:nvCxnSpPr>
            <p:cNvPr id="49"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0" name="Arc 49"/>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51" name="Rectangle 7"/>
          <p:cNvSpPr txBox="1">
            <a:spLocks noChangeArrowheads="1"/>
          </p:cNvSpPr>
          <p:nvPr/>
        </p:nvSpPr>
        <p:spPr>
          <a:xfrm>
            <a:off x="2037263" y="706359"/>
            <a:ext cx="1668864"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latin typeface="Agency FB" pitchFamily="34" charset="0"/>
                <a:ea typeface="+mj-ea"/>
                <a:cs typeface="+mj-cs"/>
              </a:rPr>
              <a:t>DM  Fournisseur</a:t>
            </a:r>
            <a:endParaRPr lang="fr-FR" sz="1400" b="1" dirty="0">
              <a:latin typeface="Agency FB" pitchFamily="34" charset="0"/>
              <a:ea typeface="+mj-ea"/>
              <a:cs typeface="+mj-cs"/>
            </a:endParaRPr>
          </a:p>
        </p:txBody>
      </p:sp>
      <p:sp>
        <p:nvSpPr>
          <p:cNvPr id="52" name="Rectangle 7"/>
          <p:cNvSpPr txBox="1">
            <a:spLocks noChangeArrowheads="1"/>
          </p:cNvSpPr>
          <p:nvPr/>
        </p:nvSpPr>
        <p:spPr>
          <a:xfrm>
            <a:off x="3234734" y="706359"/>
            <a:ext cx="14944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Budget de fonctionnement</a:t>
            </a:r>
            <a:endParaRPr lang="fr-FR" sz="1400" dirty="0">
              <a:solidFill>
                <a:schemeClr val="bg1">
                  <a:lumMod val="65000"/>
                </a:schemeClr>
              </a:solidFill>
              <a:latin typeface="Agency FB" pitchFamily="34" charset="0"/>
              <a:ea typeface="+mj-ea"/>
              <a:cs typeface="+mj-cs"/>
            </a:endParaRPr>
          </a:p>
        </p:txBody>
      </p:sp>
      <p:sp>
        <p:nvSpPr>
          <p:cNvPr id="53" name="Rectangle 7"/>
          <p:cNvSpPr txBox="1">
            <a:spLocks noChangeArrowheads="1"/>
          </p:cNvSpPr>
          <p:nvPr/>
        </p:nvSpPr>
        <p:spPr>
          <a:xfrm>
            <a:off x="7270552" y="676590"/>
            <a:ext cx="14944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Schéma des DM</a:t>
            </a:r>
            <a:endParaRPr lang="fr-FR" sz="1400" dirty="0">
              <a:solidFill>
                <a:schemeClr val="bg1">
                  <a:lumMod val="65000"/>
                </a:schemeClr>
              </a:solidFill>
              <a:latin typeface="Agency FB" pitchFamily="34" charset="0"/>
              <a:ea typeface="+mj-ea"/>
              <a:cs typeface="+mj-cs"/>
            </a:endParaRPr>
          </a:p>
        </p:txBody>
      </p:sp>
      <p:sp>
        <p:nvSpPr>
          <p:cNvPr id="54" name="Rectangle 7"/>
          <p:cNvSpPr txBox="1">
            <a:spLocks noChangeArrowheads="1"/>
          </p:cNvSpPr>
          <p:nvPr/>
        </p:nvSpPr>
        <p:spPr>
          <a:xfrm>
            <a:off x="6364399" y="681493"/>
            <a:ext cx="1668864"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Suspens</a:t>
            </a:r>
            <a:endParaRPr lang="fr-FR" sz="1400" dirty="0">
              <a:solidFill>
                <a:schemeClr val="bg1">
                  <a:lumMod val="65000"/>
                </a:schemeClr>
              </a:solidFill>
              <a:latin typeface="Agency FB" pitchFamily="34" charset="0"/>
              <a:ea typeface="+mj-ea"/>
              <a:cs typeface="+mj-cs"/>
            </a:endParaRPr>
          </a:p>
        </p:txBody>
      </p:sp>
      <p:sp>
        <p:nvSpPr>
          <p:cNvPr id="55" name="Rectangle 7"/>
          <p:cNvSpPr txBox="1">
            <a:spLocks noChangeArrowheads="1"/>
          </p:cNvSpPr>
          <p:nvPr/>
        </p:nvSpPr>
        <p:spPr>
          <a:xfrm>
            <a:off x="4181935" y="684531"/>
            <a:ext cx="1668864"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Immobilisation</a:t>
            </a:r>
            <a:endParaRPr lang="fr-FR" sz="1400" dirty="0">
              <a:solidFill>
                <a:schemeClr val="bg1">
                  <a:lumMod val="65000"/>
                </a:schemeClr>
              </a:solidFill>
              <a:latin typeface="Agency FB" pitchFamily="34" charset="0"/>
              <a:ea typeface="+mj-ea"/>
              <a:cs typeface="+mj-cs"/>
            </a:endParaRPr>
          </a:p>
        </p:txBody>
      </p:sp>
      <p:sp>
        <p:nvSpPr>
          <p:cNvPr id="56" name="Rectangle 7"/>
          <p:cNvSpPr txBox="1">
            <a:spLocks noChangeArrowheads="1"/>
          </p:cNvSpPr>
          <p:nvPr/>
        </p:nvSpPr>
        <p:spPr>
          <a:xfrm>
            <a:off x="5356618" y="674390"/>
            <a:ext cx="1668864"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Anomalies</a:t>
            </a:r>
            <a:endParaRPr lang="fr-FR" sz="1400" dirty="0">
              <a:solidFill>
                <a:schemeClr val="bg1">
                  <a:lumMod val="65000"/>
                </a:schemeClr>
              </a:solidFill>
              <a:latin typeface="Agency FB" pitchFamily="34" charset="0"/>
              <a:ea typeface="+mj-ea"/>
              <a:cs typeface="+mj-cs"/>
            </a:endParaRPr>
          </a:p>
        </p:txBody>
      </p:sp>
      <p:sp>
        <p:nvSpPr>
          <p:cNvPr id="57" name="Rectangle 7"/>
          <p:cNvSpPr txBox="1">
            <a:spLocks noChangeArrowheads="1"/>
          </p:cNvSpPr>
          <p:nvPr/>
        </p:nvSpPr>
        <p:spPr>
          <a:xfrm>
            <a:off x="662309" y="680570"/>
            <a:ext cx="1493557"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solidFill>
                  <a:schemeClr val="bg1">
                    <a:lumMod val="75000"/>
                  </a:schemeClr>
                </a:solidFill>
                <a:latin typeface="Agency FB" pitchFamily="34" charset="0"/>
                <a:ea typeface="+mj-ea"/>
                <a:cs typeface="+mj-cs"/>
              </a:rPr>
              <a:t>    Les indicateurs</a:t>
            </a:r>
            <a:endParaRPr lang="fr-FR" sz="1400" b="1" dirty="0">
              <a:solidFill>
                <a:schemeClr val="bg1">
                  <a:lumMod val="75000"/>
                </a:schemeClr>
              </a:solidFill>
              <a:latin typeface="Agency FB" pitchFamily="34" charset="0"/>
              <a:ea typeface="+mj-ea"/>
              <a:cs typeface="+mj-cs"/>
            </a:endParaRPr>
          </a:p>
        </p:txBody>
      </p:sp>
    </p:spTree>
    <p:extLst>
      <p:ext uri="{BB962C8B-B14F-4D97-AF65-F5344CB8AC3E}">
        <p14:creationId xmlns:p14="http://schemas.microsoft.com/office/powerpoint/2010/main" xmlns="" val="2169885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ppt_w</p:attrName>
                                        </p:attrNameLst>
                                      </p:cBhvr>
                                      <p:tavLst>
                                        <p:tav tm="0" fmla="#ppt_w*sin(2.5*pi*$)">
                                          <p:val>
                                            <p:fltVal val="0"/>
                                          </p:val>
                                        </p:tav>
                                        <p:tav tm="100000">
                                          <p:val>
                                            <p:fltVal val="1"/>
                                          </p:val>
                                        </p:tav>
                                      </p:tavLst>
                                    </p:anim>
                                    <p:anim calcmode="lin" valueType="num">
                                      <p:cBhvr>
                                        <p:cTn id="8" dur="1000" fill="hold"/>
                                        <p:tgtEl>
                                          <p:spTgt spid="26"/>
                                        </p:tgtEl>
                                        <p:attrNameLst>
                                          <p:attrName>ppt_h</p:attrName>
                                        </p:attrNameLst>
                                      </p:cBhvr>
                                      <p:tavLst>
                                        <p:tav tm="0">
                                          <p:val>
                                            <p:strVal val="#ppt_h"/>
                                          </p:val>
                                        </p:tav>
                                        <p:tav tm="100000">
                                          <p:val>
                                            <p:strVal val="#ppt_h"/>
                                          </p:val>
                                        </p:tav>
                                      </p:tavLst>
                                    </p:anim>
                                  </p:childTnLst>
                                </p:cTn>
                              </p:par>
                              <p:par>
                                <p:cTn id="9" presetID="19" presetClass="entr" presetSubtype="1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p:cTn id="11" dur="1000" fill="hold"/>
                                        <p:tgtEl>
                                          <p:spTgt spid="33"/>
                                        </p:tgtEl>
                                        <p:attrNameLst>
                                          <p:attrName>ppt_w</p:attrName>
                                        </p:attrNameLst>
                                      </p:cBhvr>
                                      <p:tavLst>
                                        <p:tav tm="0" fmla="#ppt_w*sin(2.5*pi*$)">
                                          <p:val>
                                            <p:fltVal val="0"/>
                                          </p:val>
                                        </p:tav>
                                        <p:tav tm="100000">
                                          <p:val>
                                            <p:fltVal val="1"/>
                                          </p:val>
                                        </p:tav>
                                      </p:tavLst>
                                    </p:anim>
                                    <p:anim calcmode="lin" valueType="num">
                                      <p:cBhvr>
                                        <p:cTn id="12" dur="1000" fill="hold"/>
                                        <p:tgtEl>
                                          <p:spTgt spid="33"/>
                                        </p:tgtEl>
                                        <p:attrNameLst>
                                          <p:attrName>ppt_h</p:attrName>
                                        </p:attrNameLst>
                                      </p:cBhvr>
                                      <p:tavLst>
                                        <p:tav tm="0">
                                          <p:val>
                                            <p:strVal val="#ppt_h"/>
                                          </p:val>
                                        </p:tav>
                                        <p:tav tm="100000">
                                          <p:val>
                                            <p:strVal val="#ppt_h"/>
                                          </p:val>
                                        </p:tav>
                                      </p:tavLst>
                                    </p:anim>
                                  </p:childTnLst>
                                </p:cTn>
                              </p:par>
                            </p:childTnLst>
                          </p:cTn>
                        </p:par>
                        <p:par>
                          <p:cTn id="13" fill="hold">
                            <p:stCondLst>
                              <p:cond delay="1000"/>
                            </p:stCondLst>
                            <p:childTnLst>
                              <p:par>
                                <p:cTn id="14" presetID="22" presetClass="exit" presetSubtype="8" fill="hold" grpId="0" nodeType="afterEffect">
                                  <p:stCondLst>
                                    <p:cond delay="0"/>
                                  </p:stCondLst>
                                  <p:childTnLst>
                                    <p:animEffect transition="out" filter="wipe(left)">
                                      <p:cBhvr>
                                        <p:cTn id="15" dur="1000"/>
                                        <p:tgtEl>
                                          <p:spTgt spid="13"/>
                                        </p:tgtEl>
                                      </p:cBhvr>
                                    </p:animEffect>
                                    <p:set>
                                      <p:cBhvr>
                                        <p:cTn id="16" dur="1" fill="hold">
                                          <p:stCondLst>
                                            <p:cond delay="999"/>
                                          </p:stCondLst>
                                        </p:cTn>
                                        <p:tgtEl>
                                          <p:spTgt spid="13"/>
                                        </p:tgtEl>
                                        <p:attrNameLst>
                                          <p:attrName>style.visibility</p:attrName>
                                        </p:attrNameLst>
                                      </p:cBhvr>
                                      <p:to>
                                        <p:strVal val="hidden"/>
                                      </p:to>
                                    </p:set>
                                  </p:childTnLst>
                                </p:cTn>
                              </p:par>
                              <p:par>
                                <p:cTn id="17" presetID="22" presetClass="exit" presetSubtype="1" fill="hold" grpId="0" nodeType="withEffect">
                                  <p:stCondLst>
                                    <p:cond delay="0"/>
                                  </p:stCondLst>
                                  <p:childTnLst>
                                    <p:animEffect transition="out" filter="wipe(up)">
                                      <p:cBhvr>
                                        <p:cTn id="18" dur="500"/>
                                        <p:tgtEl>
                                          <p:spTgt spid="38"/>
                                        </p:tgtEl>
                                      </p:cBhvr>
                                    </p:animEffect>
                                    <p:set>
                                      <p:cBhvr>
                                        <p:cTn id="19" dur="1" fill="hold">
                                          <p:stCondLst>
                                            <p:cond delay="499"/>
                                          </p:stCondLst>
                                        </p:cTn>
                                        <p:tgtEl>
                                          <p:spTgt spid="38"/>
                                        </p:tgtEl>
                                        <p:attrNameLst>
                                          <p:attrName>style.visibility</p:attrName>
                                        </p:attrNameLst>
                                      </p:cBhvr>
                                      <p:to>
                                        <p:strVal val="hidden"/>
                                      </p:to>
                                    </p:set>
                                  </p:childTnLst>
                                </p:cTn>
                              </p:par>
                              <p:par>
                                <p:cTn id="20" presetID="22" presetClass="exit" presetSubtype="8" fill="hold" grpId="0" nodeType="withEffect">
                                  <p:stCondLst>
                                    <p:cond delay="0"/>
                                  </p:stCondLst>
                                  <p:childTnLst>
                                    <p:animEffect transition="out" filter="wipe(left)">
                                      <p:cBhvr>
                                        <p:cTn id="21" dur="1000"/>
                                        <p:tgtEl>
                                          <p:spTgt spid="10"/>
                                        </p:tgtEl>
                                      </p:cBhvr>
                                    </p:animEffect>
                                    <p:set>
                                      <p:cBhvr>
                                        <p:cTn id="22" dur="1" fill="hold">
                                          <p:stCondLst>
                                            <p:cond delay="999"/>
                                          </p:stCondLst>
                                        </p:cTn>
                                        <p:tgtEl>
                                          <p:spTgt spid="10"/>
                                        </p:tgtEl>
                                        <p:attrNameLst>
                                          <p:attrName>style.visibility</p:attrName>
                                        </p:attrNameLst>
                                      </p:cBhvr>
                                      <p:to>
                                        <p:strVal val="hidden"/>
                                      </p:to>
                                    </p:set>
                                  </p:childTnLst>
                                </p:cTn>
                              </p:par>
                            </p:childTnLst>
                          </p:cTn>
                        </p:par>
                        <p:par>
                          <p:cTn id="23" fill="hold">
                            <p:stCondLst>
                              <p:cond delay="2000"/>
                            </p:stCondLst>
                            <p:childTnLst>
                              <p:par>
                                <p:cTn id="24" presetID="2" presetClass="exit" presetSubtype="8" fill="hold" grpId="0" nodeType="afterEffect">
                                  <p:stCondLst>
                                    <p:cond delay="0"/>
                                  </p:stCondLst>
                                  <p:childTnLst>
                                    <p:anim calcmode="lin" valueType="num">
                                      <p:cBhvr additive="base">
                                        <p:cTn id="25" dur="1000"/>
                                        <p:tgtEl>
                                          <p:spTgt spid="36"/>
                                        </p:tgtEl>
                                        <p:attrNameLst>
                                          <p:attrName>ppt_x</p:attrName>
                                        </p:attrNameLst>
                                      </p:cBhvr>
                                      <p:tavLst>
                                        <p:tav tm="0">
                                          <p:val>
                                            <p:strVal val="ppt_x"/>
                                          </p:val>
                                        </p:tav>
                                        <p:tav tm="100000">
                                          <p:val>
                                            <p:strVal val="0-ppt_w/2"/>
                                          </p:val>
                                        </p:tav>
                                      </p:tavLst>
                                    </p:anim>
                                    <p:anim calcmode="lin" valueType="num">
                                      <p:cBhvr additive="base">
                                        <p:cTn id="26" dur="1000"/>
                                        <p:tgtEl>
                                          <p:spTgt spid="36"/>
                                        </p:tgtEl>
                                        <p:attrNameLst>
                                          <p:attrName>ppt_y</p:attrName>
                                        </p:attrNameLst>
                                      </p:cBhvr>
                                      <p:tavLst>
                                        <p:tav tm="0">
                                          <p:val>
                                            <p:strVal val="ppt_y"/>
                                          </p:val>
                                        </p:tav>
                                        <p:tav tm="100000">
                                          <p:val>
                                            <p:strVal val="ppt_y"/>
                                          </p:val>
                                        </p:tav>
                                      </p:tavLst>
                                    </p:anim>
                                    <p:set>
                                      <p:cBhvr>
                                        <p:cTn id="27" dur="1" fill="hold">
                                          <p:stCondLst>
                                            <p:cond delay="999"/>
                                          </p:stCondLst>
                                        </p:cTn>
                                        <p:tgtEl>
                                          <p:spTgt spid="36"/>
                                        </p:tgtEl>
                                        <p:attrNameLst>
                                          <p:attrName>style.visibility</p:attrName>
                                        </p:attrNameLst>
                                      </p:cBhvr>
                                      <p:to>
                                        <p:strVal val="hidden"/>
                                      </p:to>
                                    </p:set>
                                  </p:childTnLst>
                                </p:cTn>
                              </p:par>
                              <p:par>
                                <p:cTn id="28" presetID="22" presetClass="exit" presetSubtype="1" fill="hold" grpId="0" nodeType="withEffect">
                                  <p:stCondLst>
                                    <p:cond delay="0"/>
                                  </p:stCondLst>
                                  <p:childTnLst>
                                    <p:animEffect transition="out" filter="wipe(up)">
                                      <p:cBhvr>
                                        <p:cTn id="29" dur="500"/>
                                        <p:tgtEl>
                                          <p:spTgt spid="41"/>
                                        </p:tgtEl>
                                      </p:cBhvr>
                                    </p:animEffect>
                                    <p:set>
                                      <p:cBhvr>
                                        <p:cTn id="30" dur="1" fill="hold">
                                          <p:stCondLst>
                                            <p:cond delay="499"/>
                                          </p:stCondLst>
                                        </p:cTn>
                                        <p:tgtEl>
                                          <p:spTgt spid="4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6" presetClass="emph" presetSubtype="0" fill="hold" nodeType="clickEffect">
                                  <p:stCondLst>
                                    <p:cond delay="0"/>
                                  </p:stCondLst>
                                  <p:childTnLst>
                                    <p:animScale>
                                      <p:cBhvr>
                                        <p:cTn id="34" dur="2000" fill="hold"/>
                                        <p:tgtEl>
                                          <p:spTgt spid="3"/>
                                        </p:tgtEl>
                                      </p:cBhvr>
                                      <p:by x="150000" y="150000"/>
                                    </p:animScale>
                                  </p:childTnLst>
                                </p:cTn>
                              </p:par>
                              <p:par>
                                <p:cTn id="35" presetID="16" presetClass="entr" presetSubtype="21"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barn(inVertical)">
                                      <p:cBhvr>
                                        <p:cTn id="37" dur="500"/>
                                        <p:tgtEl>
                                          <p:spTgt spid="46"/>
                                        </p:tgtEl>
                                      </p:cBhvr>
                                    </p:animEffect>
                                  </p:childTnLst>
                                </p:cTn>
                              </p:par>
                              <p:par>
                                <p:cTn id="38" presetID="6" presetClass="emph" presetSubtype="0" fill="hold" grpId="1" nodeType="withEffect">
                                  <p:stCondLst>
                                    <p:cond delay="0"/>
                                  </p:stCondLst>
                                  <p:childTnLst>
                                    <p:animScale>
                                      <p:cBhvr>
                                        <p:cTn id="39" dur="2000" fill="hold"/>
                                        <p:tgtEl>
                                          <p:spTgt spid="46"/>
                                        </p:tgtEl>
                                      </p:cBhvr>
                                      <p:by x="150000" y="150000"/>
                                    </p:animScale>
                                  </p:childTnLst>
                                </p:cTn>
                              </p:par>
                              <p:par>
                                <p:cTn id="40" presetID="16" presetClass="entr" presetSubtype="21" fill="hold" grpId="0" nodeType="with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barn(inVertical)">
                                      <p:cBhvr>
                                        <p:cTn id="42" dur="500"/>
                                        <p:tgtEl>
                                          <p:spTgt spid="47"/>
                                        </p:tgtEl>
                                      </p:cBhvr>
                                    </p:animEffect>
                                  </p:childTnLst>
                                </p:cTn>
                              </p:par>
                              <p:par>
                                <p:cTn id="43" presetID="6" presetClass="emph" presetSubtype="0" fill="hold" grpId="1" nodeType="withEffect">
                                  <p:stCondLst>
                                    <p:cond delay="0"/>
                                  </p:stCondLst>
                                  <p:childTnLst>
                                    <p:animScale>
                                      <p:cBhvr>
                                        <p:cTn id="44" dur="2000" fill="hold"/>
                                        <p:tgtEl>
                                          <p:spTgt spid="4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animBg="1"/>
      <p:bldP spid="13" grpId="0" animBg="1"/>
      <p:bldP spid="38" grpId="0" animBg="1"/>
      <p:bldP spid="10" grpId="0" animBg="1"/>
      <p:bldP spid="41" grpId="0" animBg="1"/>
      <p:bldP spid="36" grpId="0" animBg="1"/>
      <p:bldP spid="46" grpId="0" animBg="1"/>
      <p:bldP spid="46" grpId="1" animBg="1"/>
      <p:bldP spid="47" grpId="0" animBg="1"/>
      <p:bldP spid="47"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68904" y="1706343"/>
            <a:ext cx="8881154" cy="4690479"/>
          </a:xfrm>
          <a:prstGeom prst="rect">
            <a:avLst/>
          </a:prstGeom>
        </p:spPr>
      </p:pic>
      <p:sp>
        <p:nvSpPr>
          <p:cNvPr id="5" name="Espace réservé du numéro de diapositive 4"/>
          <p:cNvSpPr>
            <a:spLocks noGrp="1"/>
          </p:cNvSpPr>
          <p:nvPr>
            <p:ph type="sldNum" sz="quarter" idx="12"/>
          </p:nvPr>
        </p:nvSpPr>
        <p:spPr/>
        <p:txBody>
          <a:bodyPr/>
          <a:lstStyle/>
          <a:p>
            <a:fld id="{CF4668DC-857F-487D-BFFA-8C0CA5037977}" type="slidenum">
              <a:rPr lang="fr-BE" smtClean="0">
                <a:solidFill>
                  <a:prstClr val="black">
                    <a:tint val="75000"/>
                  </a:prstClr>
                </a:solidFill>
              </a:rPr>
              <a:pPr/>
              <a:t>18</a:t>
            </a:fld>
            <a:endParaRPr lang="fr-BE">
              <a:solidFill>
                <a:prstClr val="black">
                  <a:tint val="75000"/>
                </a:prstClr>
              </a:solidFill>
            </a:endParaRPr>
          </a:p>
        </p:txBody>
      </p:sp>
      <p:grpSp>
        <p:nvGrpSpPr>
          <p:cNvPr id="20" name="Group 13"/>
          <p:cNvGrpSpPr/>
          <p:nvPr/>
        </p:nvGrpSpPr>
        <p:grpSpPr>
          <a:xfrm>
            <a:off x="444499" y="589316"/>
            <a:ext cx="8164731" cy="463420"/>
            <a:chOff x="444499" y="1136780"/>
            <a:chExt cx="8164731" cy="463420"/>
          </a:xfrm>
        </p:grpSpPr>
        <p:cxnSp>
          <p:nvCxnSpPr>
            <p:cNvPr id="21"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Arc 21"/>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26" name="Freeform 9" descr="&lt;LOGICA_QUOTE_RIGHT&gt;"/>
          <p:cNvSpPr>
            <a:spLocks/>
          </p:cNvSpPr>
          <p:nvPr/>
        </p:nvSpPr>
        <p:spPr bwMode="gray">
          <a:xfrm>
            <a:off x="4099780" y="620688"/>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3" name="Freeform 5" descr="&lt;LOGICA_QUOTE_LEFT&gt;"/>
          <p:cNvSpPr>
            <a:spLocks/>
          </p:cNvSpPr>
          <p:nvPr/>
        </p:nvSpPr>
        <p:spPr bwMode="gray">
          <a:xfrm>
            <a:off x="3074903" y="643924"/>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nvGrpSpPr>
          <p:cNvPr id="19" name="Groupe 18"/>
          <p:cNvGrpSpPr/>
          <p:nvPr/>
        </p:nvGrpSpPr>
        <p:grpSpPr>
          <a:xfrm>
            <a:off x="447769" y="32330"/>
            <a:ext cx="8023374" cy="588358"/>
            <a:chOff x="447769" y="32330"/>
            <a:chExt cx="8023374" cy="588358"/>
          </a:xfrm>
        </p:grpSpPr>
        <p:sp>
          <p:nvSpPr>
            <p:cNvPr id="23"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b="1" dirty="0" smtClean="0">
                  <a:latin typeface="Agency FB" pitchFamily="34" charset="0"/>
                  <a:ea typeface="+mj-ea"/>
                  <a:cs typeface="+mj-cs"/>
                </a:rPr>
                <a:t>Modélisation</a:t>
              </a:r>
              <a:endParaRPr lang="fr-FR" sz="1700" b="1" dirty="0">
                <a:latin typeface="Agency FB" pitchFamily="34" charset="0"/>
                <a:ea typeface="+mj-ea"/>
                <a:cs typeface="+mj-cs"/>
              </a:endParaRPr>
            </a:p>
          </p:txBody>
        </p:sp>
        <p:sp>
          <p:nvSpPr>
            <p:cNvPr id="24"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ETL</a:t>
              </a:r>
              <a:endParaRPr lang="fr-FR" sz="1700" dirty="0">
                <a:solidFill>
                  <a:schemeClr val="bg1">
                    <a:lumMod val="65000"/>
                  </a:schemeClr>
                </a:solidFill>
                <a:latin typeface="Agency FB" pitchFamily="34" charset="0"/>
                <a:ea typeface="+mj-ea"/>
                <a:cs typeface="+mj-cs"/>
              </a:endParaRPr>
            </a:p>
            <a:p>
              <a:pPr>
                <a:spcBef>
                  <a:spcPct val="0"/>
                </a:spcBef>
              </a:pPr>
              <a:endParaRPr lang="fr-FR" sz="1700" dirty="0" smtClean="0">
                <a:solidFill>
                  <a:schemeClr val="bg1">
                    <a:lumMod val="65000"/>
                  </a:schemeClr>
                </a:solidFill>
                <a:latin typeface="Agency FB" pitchFamily="34" charset="0"/>
                <a:ea typeface="+mj-ea"/>
                <a:cs typeface="+mj-cs"/>
              </a:endParaRPr>
            </a:p>
          </p:txBody>
        </p:sp>
        <p:sp>
          <p:nvSpPr>
            <p:cNvPr id="27" name="Rectangle 7"/>
            <p:cNvSpPr txBox="1">
              <a:spLocks noChangeArrowheads="1"/>
            </p:cNvSpPr>
            <p:nvPr/>
          </p:nvSpPr>
          <p:spPr>
            <a:xfrm>
              <a:off x="447769" y="106014"/>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bg1">
                    <a:lumMod val="65000"/>
                  </a:schemeClr>
                </a:solidFill>
                <a:effectLst/>
                <a:uLnTx/>
                <a:uFillTx/>
                <a:latin typeface="Agency FB" pitchFamily="34" charset="0"/>
                <a:ea typeface="+mj-ea"/>
                <a:cs typeface="+mj-cs"/>
              </a:endParaRPr>
            </a:p>
          </p:txBody>
        </p:sp>
        <p:sp>
          <p:nvSpPr>
            <p:cNvPr id="28" name="Freeform 5" descr="&lt;LOGICA_QUOTE_LEFT&gt;"/>
            <p:cNvSpPr>
              <a:spLocks/>
            </p:cNvSpPr>
            <p:nvPr/>
          </p:nvSpPr>
          <p:spPr bwMode="gray">
            <a:xfrm>
              <a:off x="3707904" y="80679"/>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9" name="Freeform 9" descr="&lt;LOGICA_QUOTE_RIGHT&gt;"/>
            <p:cNvSpPr>
              <a:spLocks/>
            </p:cNvSpPr>
            <p:nvPr/>
          </p:nvSpPr>
          <p:spPr bwMode="gray">
            <a:xfrm>
              <a:off x="4718577" y="80679"/>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1" name="Rectangle 7"/>
            <p:cNvSpPr txBox="1">
              <a:spLocks noChangeArrowheads="1"/>
            </p:cNvSpPr>
            <p:nvPr/>
          </p:nvSpPr>
          <p:spPr>
            <a:xfrm>
              <a:off x="2038502" y="75129"/>
              <a:ext cx="1542905" cy="451721"/>
            </a:xfrm>
            <a:prstGeom prst="rect">
              <a:avLst/>
            </a:prstGeom>
          </p:spPr>
          <p:txBody>
            <a:bodyPr vert="horz" lIns="0" tIns="0" rIns="0" bIns="0" rtlCol="0" anchor="ctr" anchorCtr="0">
              <a:noAutofit/>
            </a:bodyPr>
            <a:lstStyle/>
            <a:p>
              <a:pPr>
                <a:spcBef>
                  <a:spcPct val="0"/>
                </a:spcBef>
              </a:pPr>
              <a:r>
                <a:rPr lang="fr-FR" sz="1700" dirty="0">
                  <a:solidFill>
                    <a:schemeClr val="bg1">
                      <a:lumMod val="65000"/>
                    </a:schemeClr>
                  </a:solidFill>
                  <a:latin typeface="Agency FB" pitchFamily="34" charset="0"/>
                </a:rPr>
                <a:t>Analyse du besoin</a:t>
              </a:r>
            </a:p>
          </p:txBody>
        </p:sp>
        <p:sp>
          <p:nvSpPr>
            <p:cNvPr id="32" name="Rectangle 7"/>
            <p:cNvSpPr txBox="1">
              <a:spLocks noChangeArrowheads="1"/>
            </p:cNvSpPr>
            <p:nvPr/>
          </p:nvSpPr>
          <p:spPr>
            <a:xfrm>
              <a:off x="7564384" y="40371"/>
              <a:ext cx="906759" cy="448615"/>
            </a:xfrm>
            <a:prstGeom prst="rect">
              <a:avLst/>
            </a:prstGeom>
          </p:spPr>
          <p:txBody>
            <a:bodyPr vert="horz" lIns="0" tIns="0" rIns="0" bIns="0" rtlCol="0" anchor="ctr" anchorCtr="0">
              <a:normAutofit fontScale="92500" lnSpcReduction="10000"/>
            </a:bodyPr>
            <a:lstStyle/>
            <a:p>
              <a:pPr marR="0" lvl="0" indent="0" fontAlgn="auto">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Conclusion</a:t>
              </a:r>
            </a:p>
          </p:txBody>
        </p:sp>
        <p:sp>
          <p:nvSpPr>
            <p:cNvPr id="34" name="Rectangle 7"/>
            <p:cNvSpPr txBox="1">
              <a:spLocks noChangeArrowheads="1"/>
            </p:cNvSpPr>
            <p:nvPr/>
          </p:nvSpPr>
          <p:spPr>
            <a:xfrm>
              <a:off x="5224962" y="32330"/>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Restitution</a:t>
              </a:r>
              <a:endParaRPr lang="fr-FR" sz="1700" dirty="0">
                <a:solidFill>
                  <a:schemeClr val="bg1">
                    <a:lumMod val="65000"/>
                  </a:schemeClr>
                </a:solidFill>
                <a:latin typeface="Agency FB" pitchFamily="34" charset="0"/>
                <a:ea typeface="+mj-ea"/>
                <a:cs typeface="+mj-cs"/>
              </a:endParaRPr>
            </a:p>
          </p:txBody>
        </p:sp>
        <p:sp>
          <p:nvSpPr>
            <p:cNvPr id="42" name="Rectangle 7"/>
            <p:cNvSpPr txBox="1">
              <a:spLocks noChangeArrowheads="1"/>
            </p:cNvSpPr>
            <p:nvPr/>
          </p:nvSpPr>
          <p:spPr>
            <a:xfrm>
              <a:off x="6168489" y="59027"/>
              <a:ext cx="1542905" cy="451721"/>
            </a:xfrm>
            <a:prstGeom prst="rect">
              <a:avLst/>
            </a:prstGeom>
          </p:spPr>
          <p:txBody>
            <a:bodyPr vert="horz" lIns="0" tIns="0" rIns="0" bIns="0" rtlCol="0" anchor="ctr" anchorCtr="0">
              <a:noAutofit/>
            </a:bodyPr>
            <a:lstStyle/>
            <a:p>
              <a:pPr algn="ctr">
                <a:spcBef>
                  <a:spcPct val="0"/>
                </a:spcBef>
              </a:pPr>
              <a:r>
                <a:rPr lang="fr-FR" sz="1700" dirty="0" err="1" smtClean="0">
                  <a:solidFill>
                    <a:schemeClr val="bg1">
                      <a:lumMod val="65000"/>
                    </a:schemeClr>
                  </a:solidFill>
                  <a:latin typeface="Agency FB" pitchFamily="34" charset="0"/>
                  <a:ea typeface="+mj-ea"/>
                  <a:cs typeface="+mj-cs"/>
                </a:rPr>
                <a:t>Reporting</a:t>
              </a:r>
              <a:endParaRPr lang="fr-FR" sz="1700" dirty="0">
                <a:solidFill>
                  <a:schemeClr val="bg1">
                    <a:lumMod val="65000"/>
                  </a:schemeClr>
                </a:solidFill>
                <a:latin typeface="Agency FB" pitchFamily="34" charset="0"/>
                <a:ea typeface="+mj-ea"/>
                <a:cs typeface="+mj-cs"/>
              </a:endParaRPr>
            </a:p>
          </p:txBody>
        </p:sp>
      </p:grpSp>
      <p:grpSp>
        <p:nvGrpSpPr>
          <p:cNvPr id="39" name="Group 23"/>
          <p:cNvGrpSpPr/>
          <p:nvPr/>
        </p:nvGrpSpPr>
        <p:grpSpPr>
          <a:xfrm>
            <a:off x="467544" y="5969124"/>
            <a:ext cx="8141686" cy="484212"/>
            <a:chOff x="467544" y="5753100"/>
            <a:chExt cx="8141686" cy="484212"/>
          </a:xfrm>
        </p:grpSpPr>
        <p:cxnSp>
          <p:nvCxnSpPr>
            <p:cNvPr id="43"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5" name="Arc 44"/>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36" name="Rectangle 7"/>
          <p:cNvSpPr txBox="1">
            <a:spLocks noChangeArrowheads="1"/>
          </p:cNvSpPr>
          <p:nvPr/>
        </p:nvSpPr>
        <p:spPr>
          <a:xfrm>
            <a:off x="1893595" y="703806"/>
            <a:ext cx="1668864"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solidFill>
                  <a:schemeClr val="bg1">
                    <a:lumMod val="75000"/>
                  </a:schemeClr>
                </a:solidFill>
                <a:latin typeface="Agency FB" pitchFamily="34" charset="0"/>
                <a:ea typeface="+mj-ea"/>
                <a:cs typeface="+mj-cs"/>
              </a:rPr>
              <a:t>DM  Fournisseur</a:t>
            </a:r>
            <a:endParaRPr lang="fr-FR" sz="1400" b="1" dirty="0">
              <a:solidFill>
                <a:schemeClr val="bg1">
                  <a:lumMod val="75000"/>
                </a:schemeClr>
              </a:solidFill>
              <a:latin typeface="Agency FB" pitchFamily="34" charset="0"/>
              <a:ea typeface="+mj-ea"/>
              <a:cs typeface="+mj-cs"/>
            </a:endParaRPr>
          </a:p>
        </p:txBody>
      </p:sp>
      <p:sp>
        <p:nvSpPr>
          <p:cNvPr id="40" name="Rectangle 7"/>
          <p:cNvSpPr txBox="1">
            <a:spLocks noChangeArrowheads="1"/>
          </p:cNvSpPr>
          <p:nvPr/>
        </p:nvSpPr>
        <p:spPr>
          <a:xfrm>
            <a:off x="3174741" y="679114"/>
            <a:ext cx="1494422"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latin typeface="Agency FB" pitchFamily="34" charset="0"/>
                <a:ea typeface="+mj-ea"/>
                <a:cs typeface="+mj-cs"/>
              </a:rPr>
              <a:t>DM Budget de fonctionnement</a:t>
            </a:r>
            <a:endParaRPr lang="fr-FR" sz="1400" b="1" dirty="0">
              <a:latin typeface="Agency FB" pitchFamily="34" charset="0"/>
              <a:ea typeface="+mj-ea"/>
              <a:cs typeface="+mj-cs"/>
            </a:endParaRPr>
          </a:p>
        </p:txBody>
      </p:sp>
      <p:sp>
        <p:nvSpPr>
          <p:cNvPr id="41" name="Rectangle 7"/>
          <p:cNvSpPr txBox="1">
            <a:spLocks noChangeArrowheads="1"/>
          </p:cNvSpPr>
          <p:nvPr/>
        </p:nvSpPr>
        <p:spPr>
          <a:xfrm>
            <a:off x="7353181" y="675213"/>
            <a:ext cx="14944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Le Schéma des DM</a:t>
            </a:r>
            <a:endParaRPr lang="fr-FR" sz="1400" dirty="0">
              <a:solidFill>
                <a:schemeClr val="bg1">
                  <a:lumMod val="65000"/>
                </a:schemeClr>
              </a:solidFill>
              <a:latin typeface="Agency FB" pitchFamily="34" charset="0"/>
              <a:ea typeface="+mj-ea"/>
              <a:cs typeface="+mj-cs"/>
            </a:endParaRPr>
          </a:p>
        </p:txBody>
      </p:sp>
      <p:sp>
        <p:nvSpPr>
          <p:cNvPr id="44" name="Rectangle 7"/>
          <p:cNvSpPr txBox="1">
            <a:spLocks noChangeArrowheads="1"/>
          </p:cNvSpPr>
          <p:nvPr/>
        </p:nvSpPr>
        <p:spPr>
          <a:xfrm>
            <a:off x="6482046" y="680570"/>
            <a:ext cx="1668864"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Suspens</a:t>
            </a:r>
            <a:endParaRPr lang="fr-FR" sz="1400" dirty="0">
              <a:solidFill>
                <a:schemeClr val="bg1">
                  <a:lumMod val="65000"/>
                </a:schemeClr>
              </a:solidFill>
              <a:latin typeface="Agency FB" pitchFamily="34" charset="0"/>
              <a:ea typeface="+mj-ea"/>
              <a:cs typeface="+mj-cs"/>
            </a:endParaRPr>
          </a:p>
        </p:txBody>
      </p:sp>
      <p:sp>
        <p:nvSpPr>
          <p:cNvPr id="46" name="Rectangle 7"/>
          <p:cNvSpPr txBox="1">
            <a:spLocks noChangeArrowheads="1"/>
          </p:cNvSpPr>
          <p:nvPr/>
        </p:nvSpPr>
        <p:spPr>
          <a:xfrm>
            <a:off x="4293874" y="683790"/>
            <a:ext cx="1668864"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Immobilisation</a:t>
            </a:r>
            <a:endParaRPr lang="fr-FR" sz="1400" dirty="0">
              <a:solidFill>
                <a:schemeClr val="bg1">
                  <a:lumMod val="65000"/>
                </a:schemeClr>
              </a:solidFill>
              <a:latin typeface="Agency FB" pitchFamily="34" charset="0"/>
              <a:ea typeface="+mj-ea"/>
              <a:cs typeface="+mj-cs"/>
            </a:endParaRPr>
          </a:p>
        </p:txBody>
      </p:sp>
      <p:sp>
        <p:nvSpPr>
          <p:cNvPr id="47" name="Rectangle 7"/>
          <p:cNvSpPr txBox="1">
            <a:spLocks noChangeArrowheads="1"/>
          </p:cNvSpPr>
          <p:nvPr/>
        </p:nvSpPr>
        <p:spPr>
          <a:xfrm>
            <a:off x="5499874" y="674390"/>
            <a:ext cx="1668864"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Anomalies</a:t>
            </a:r>
            <a:endParaRPr lang="fr-FR" sz="1400" dirty="0">
              <a:solidFill>
                <a:schemeClr val="bg1">
                  <a:lumMod val="65000"/>
                </a:schemeClr>
              </a:solidFill>
              <a:latin typeface="Agency FB" pitchFamily="34" charset="0"/>
              <a:ea typeface="+mj-ea"/>
              <a:cs typeface="+mj-cs"/>
            </a:endParaRPr>
          </a:p>
        </p:txBody>
      </p:sp>
      <p:sp>
        <p:nvSpPr>
          <p:cNvPr id="48" name="Rectangle 7"/>
          <p:cNvSpPr txBox="1">
            <a:spLocks noChangeArrowheads="1"/>
          </p:cNvSpPr>
          <p:nvPr/>
        </p:nvSpPr>
        <p:spPr>
          <a:xfrm>
            <a:off x="662309" y="680570"/>
            <a:ext cx="1493557"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solidFill>
                  <a:schemeClr val="bg1">
                    <a:lumMod val="75000"/>
                  </a:schemeClr>
                </a:solidFill>
                <a:latin typeface="Agency FB" pitchFamily="34" charset="0"/>
                <a:ea typeface="+mj-ea"/>
                <a:cs typeface="+mj-cs"/>
              </a:rPr>
              <a:t>    Les indicateurs</a:t>
            </a:r>
            <a:endParaRPr lang="fr-FR" sz="1400" b="1" dirty="0">
              <a:solidFill>
                <a:schemeClr val="bg1">
                  <a:lumMod val="75000"/>
                </a:schemeClr>
              </a:solidFill>
              <a:latin typeface="Agency FB" pitchFamily="34" charset="0"/>
              <a:ea typeface="+mj-ea"/>
              <a:cs typeface="+mj-cs"/>
            </a:endParaRPr>
          </a:p>
        </p:txBody>
      </p:sp>
      <p:pic>
        <p:nvPicPr>
          <p:cNvPr id="2" name="Image 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996414" y="1647154"/>
            <a:ext cx="2905530" cy="1162212"/>
          </a:xfrm>
          <a:prstGeom prst="rect">
            <a:avLst/>
          </a:prstGeom>
        </p:spPr>
      </p:pic>
      <p:pic>
        <p:nvPicPr>
          <p:cNvPr id="3" name="Image 2"/>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6887110" y="4125732"/>
            <a:ext cx="2229161" cy="828791"/>
          </a:xfrm>
          <a:prstGeom prst="rect">
            <a:avLst/>
          </a:prstGeom>
        </p:spPr>
      </p:pic>
      <p:pic>
        <p:nvPicPr>
          <p:cNvPr id="6" name="Image 5"/>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5556" y="2194454"/>
            <a:ext cx="2743583" cy="1752845"/>
          </a:xfrm>
          <a:prstGeom prst="rect">
            <a:avLst/>
          </a:prstGeom>
        </p:spPr>
      </p:pic>
      <p:sp>
        <p:nvSpPr>
          <p:cNvPr id="13" name="Rectangle 12"/>
          <p:cNvSpPr/>
          <p:nvPr/>
        </p:nvSpPr>
        <p:spPr>
          <a:xfrm>
            <a:off x="6003136" y="1519220"/>
            <a:ext cx="3431382" cy="35409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0" y="1988840"/>
            <a:ext cx="2749472" cy="32529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2002249" y="5044083"/>
            <a:ext cx="3162741" cy="1352739"/>
          </a:xfrm>
          <a:prstGeom prst="rect">
            <a:avLst/>
          </a:prstGeom>
        </p:spPr>
      </p:pic>
      <p:sp>
        <p:nvSpPr>
          <p:cNvPr id="10" name="Rectangle 9"/>
          <p:cNvSpPr/>
          <p:nvPr/>
        </p:nvSpPr>
        <p:spPr>
          <a:xfrm>
            <a:off x="2016357" y="5044083"/>
            <a:ext cx="3380262" cy="13518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2728027" y="3185048"/>
            <a:ext cx="3143689" cy="1590897"/>
          </a:xfrm>
          <a:prstGeom prst="rect">
            <a:avLst/>
          </a:prstGeom>
        </p:spPr>
      </p:pic>
    </p:spTree>
    <p:extLst>
      <p:ext uri="{BB962C8B-B14F-4D97-AF65-F5344CB8AC3E}">
        <p14:creationId xmlns:p14="http://schemas.microsoft.com/office/powerpoint/2010/main" xmlns="" val="1898680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ppt_w</p:attrName>
                                        </p:attrNameLst>
                                      </p:cBhvr>
                                      <p:tavLst>
                                        <p:tav tm="0" fmla="#ppt_w*sin(2.5*pi*$)">
                                          <p:val>
                                            <p:fltVal val="0"/>
                                          </p:val>
                                        </p:tav>
                                        <p:tav tm="100000">
                                          <p:val>
                                            <p:fltVal val="1"/>
                                          </p:val>
                                        </p:tav>
                                      </p:tavLst>
                                    </p:anim>
                                    <p:anim calcmode="lin" valueType="num">
                                      <p:cBhvr>
                                        <p:cTn id="8" dur="1000" fill="hold"/>
                                        <p:tgtEl>
                                          <p:spTgt spid="26"/>
                                        </p:tgtEl>
                                        <p:attrNameLst>
                                          <p:attrName>ppt_h</p:attrName>
                                        </p:attrNameLst>
                                      </p:cBhvr>
                                      <p:tavLst>
                                        <p:tav tm="0">
                                          <p:val>
                                            <p:strVal val="#ppt_h"/>
                                          </p:val>
                                        </p:tav>
                                        <p:tav tm="100000">
                                          <p:val>
                                            <p:strVal val="#ppt_h"/>
                                          </p:val>
                                        </p:tav>
                                      </p:tavLst>
                                    </p:anim>
                                  </p:childTnLst>
                                </p:cTn>
                              </p:par>
                              <p:par>
                                <p:cTn id="9" presetID="19" presetClass="entr" presetSubtype="1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p:cTn id="11" dur="1000" fill="hold"/>
                                        <p:tgtEl>
                                          <p:spTgt spid="33"/>
                                        </p:tgtEl>
                                        <p:attrNameLst>
                                          <p:attrName>ppt_w</p:attrName>
                                        </p:attrNameLst>
                                      </p:cBhvr>
                                      <p:tavLst>
                                        <p:tav tm="0" fmla="#ppt_w*sin(2.5*pi*$)">
                                          <p:val>
                                            <p:fltVal val="0"/>
                                          </p:val>
                                        </p:tav>
                                        <p:tav tm="100000">
                                          <p:val>
                                            <p:fltVal val="1"/>
                                          </p:val>
                                        </p:tav>
                                      </p:tavLst>
                                    </p:anim>
                                    <p:anim calcmode="lin" valueType="num">
                                      <p:cBhvr>
                                        <p:cTn id="12" dur="1000" fill="hold"/>
                                        <p:tgtEl>
                                          <p:spTgt spid="33"/>
                                        </p:tgtEl>
                                        <p:attrNameLst>
                                          <p:attrName>ppt_h</p:attrName>
                                        </p:attrNameLst>
                                      </p:cBhvr>
                                      <p:tavLst>
                                        <p:tav tm="0">
                                          <p:val>
                                            <p:strVal val="#ppt_h"/>
                                          </p:val>
                                        </p:tav>
                                        <p:tav tm="100000">
                                          <p:val>
                                            <p:strVal val="#ppt_h"/>
                                          </p:val>
                                        </p:tav>
                                      </p:tavLst>
                                    </p:anim>
                                  </p:childTnLst>
                                </p:cTn>
                              </p:par>
                              <p:par>
                                <p:cTn id="13" presetID="22" presetClass="exit" presetSubtype="1" fill="hold" grpId="0" nodeType="withEffect">
                                  <p:stCondLst>
                                    <p:cond delay="0"/>
                                  </p:stCondLst>
                                  <p:childTnLst>
                                    <p:animEffect transition="out" filter="wipe(up)">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2" presetClass="exit" presetSubtype="8" fill="hold" grpId="0" nodeType="withEffect">
                                  <p:stCondLst>
                                    <p:cond delay="0"/>
                                  </p:stCondLst>
                                  <p:childTnLst>
                                    <p:anim calcmode="lin" valueType="num">
                                      <p:cBhvr additive="base">
                                        <p:cTn id="17" dur="1000"/>
                                        <p:tgtEl>
                                          <p:spTgt spid="10"/>
                                        </p:tgtEl>
                                        <p:attrNameLst>
                                          <p:attrName>ppt_x</p:attrName>
                                        </p:attrNameLst>
                                      </p:cBhvr>
                                      <p:tavLst>
                                        <p:tav tm="0">
                                          <p:val>
                                            <p:strVal val="ppt_x"/>
                                          </p:val>
                                        </p:tav>
                                        <p:tav tm="100000">
                                          <p:val>
                                            <p:strVal val="0-ppt_w/2"/>
                                          </p:val>
                                        </p:tav>
                                      </p:tavLst>
                                    </p:anim>
                                    <p:anim calcmode="lin" valueType="num">
                                      <p:cBhvr additive="base">
                                        <p:cTn id="18" dur="1000"/>
                                        <p:tgtEl>
                                          <p:spTgt spid="10"/>
                                        </p:tgtEl>
                                        <p:attrNameLst>
                                          <p:attrName>ppt_y</p:attrName>
                                        </p:attrNameLst>
                                      </p:cBhvr>
                                      <p:tavLst>
                                        <p:tav tm="0">
                                          <p:val>
                                            <p:strVal val="ppt_y"/>
                                          </p:val>
                                        </p:tav>
                                        <p:tav tm="100000">
                                          <p:val>
                                            <p:strVal val="ppt_y"/>
                                          </p:val>
                                        </p:tav>
                                      </p:tavLst>
                                    </p:anim>
                                    <p:set>
                                      <p:cBhvr>
                                        <p:cTn id="19" dur="1" fill="hold">
                                          <p:stCondLst>
                                            <p:cond delay="999"/>
                                          </p:stCondLst>
                                        </p:cTn>
                                        <p:tgtEl>
                                          <p:spTgt spid="10"/>
                                        </p:tgtEl>
                                        <p:attrNameLst>
                                          <p:attrName>style.visibility</p:attrName>
                                        </p:attrNameLst>
                                      </p:cBhvr>
                                      <p:to>
                                        <p:strVal val="hidden"/>
                                      </p:to>
                                    </p:set>
                                  </p:childTnLst>
                                </p:cTn>
                              </p:par>
                              <p:par>
                                <p:cTn id="20" presetID="2" presetClass="exit" presetSubtype="8" fill="hold" grpId="0" nodeType="withEffect">
                                  <p:stCondLst>
                                    <p:cond delay="0"/>
                                  </p:stCondLst>
                                  <p:childTnLst>
                                    <p:anim calcmode="lin" valueType="num">
                                      <p:cBhvr additive="base">
                                        <p:cTn id="21" dur="1000"/>
                                        <p:tgtEl>
                                          <p:spTgt spid="9"/>
                                        </p:tgtEl>
                                        <p:attrNameLst>
                                          <p:attrName>ppt_x</p:attrName>
                                        </p:attrNameLst>
                                      </p:cBhvr>
                                      <p:tavLst>
                                        <p:tav tm="0">
                                          <p:val>
                                            <p:strVal val="ppt_x"/>
                                          </p:val>
                                        </p:tav>
                                        <p:tav tm="100000">
                                          <p:val>
                                            <p:strVal val="0-ppt_w/2"/>
                                          </p:val>
                                        </p:tav>
                                      </p:tavLst>
                                    </p:anim>
                                    <p:anim calcmode="lin" valueType="num">
                                      <p:cBhvr additive="base">
                                        <p:cTn id="22" dur="1000"/>
                                        <p:tgtEl>
                                          <p:spTgt spid="9"/>
                                        </p:tgtEl>
                                        <p:attrNameLst>
                                          <p:attrName>ppt_y</p:attrName>
                                        </p:attrNameLst>
                                      </p:cBhvr>
                                      <p:tavLst>
                                        <p:tav tm="0">
                                          <p:val>
                                            <p:strVal val="ppt_y"/>
                                          </p:val>
                                        </p:tav>
                                        <p:tav tm="100000">
                                          <p:val>
                                            <p:strVal val="ppt_y"/>
                                          </p:val>
                                        </p:tav>
                                      </p:tavLst>
                                    </p:anim>
                                    <p:set>
                                      <p:cBhvr>
                                        <p:cTn id="23" dur="1" fill="hold">
                                          <p:stCondLst>
                                            <p:cond delay="9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animBg="1"/>
      <p:bldP spid="13" grpId="0" animBg="1"/>
      <p:bldP spid="9"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30111" y="1794822"/>
            <a:ext cx="8684818" cy="3761338"/>
          </a:xfrm>
          <a:prstGeom prst="rect">
            <a:avLst/>
          </a:prstGeom>
        </p:spPr>
      </p:pic>
      <p:grpSp>
        <p:nvGrpSpPr>
          <p:cNvPr id="5" name="Group 13"/>
          <p:cNvGrpSpPr/>
          <p:nvPr/>
        </p:nvGrpSpPr>
        <p:grpSpPr>
          <a:xfrm>
            <a:off x="444499" y="589316"/>
            <a:ext cx="8164731" cy="463420"/>
            <a:chOff x="444499" y="1136780"/>
            <a:chExt cx="8164731" cy="463420"/>
          </a:xfrm>
        </p:grpSpPr>
        <p:cxnSp>
          <p:nvCxnSpPr>
            <p:cNvPr id="6"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Arc 6"/>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10" name="Groupe 9"/>
          <p:cNvGrpSpPr/>
          <p:nvPr/>
        </p:nvGrpSpPr>
        <p:grpSpPr>
          <a:xfrm>
            <a:off x="447769" y="32330"/>
            <a:ext cx="8023374" cy="588358"/>
            <a:chOff x="447769" y="32330"/>
            <a:chExt cx="8023374" cy="588358"/>
          </a:xfrm>
        </p:grpSpPr>
        <p:sp>
          <p:nvSpPr>
            <p:cNvPr id="11"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b="1" dirty="0" smtClean="0">
                  <a:latin typeface="Agency FB" pitchFamily="34" charset="0"/>
                  <a:ea typeface="+mj-ea"/>
                  <a:cs typeface="+mj-cs"/>
                </a:rPr>
                <a:t>Modélisation</a:t>
              </a:r>
              <a:endParaRPr lang="fr-FR" sz="1700" b="1" dirty="0">
                <a:latin typeface="Agency FB" pitchFamily="34" charset="0"/>
                <a:ea typeface="+mj-ea"/>
                <a:cs typeface="+mj-cs"/>
              </a:endParaRPr>
            </a:p>
          </p:txBody>
        </p:sp>
        <p:sp>
          <p:nvSpPr>
            <p:cNvPr id="12"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ETL</a:t>
              </a:r>
              <a:endParaRPr lang="fr-FR" sz="1700" dirty="0">
                <a:solidFill>
                  <a:schemeClr val="bg1">
                    <a:lumMod val="65000"/>
                  </a:schemeClr>
                </a:solidFill>
                <a:latin typeface="Agency FB" pitchFamily="34" charset="0"/>
                <a:ea typeface="+mj-ea"/>
                <a:cs typeface="+mj-cs"/>
              </a:endParaRPr>
            </a:p>
            <a:p>
              <a:pPr>
                <a:spcBef>
                  <a:spcPct val="0"/>
                </a:spcBef>
              </a:pPr>
              <a:endParaRPr lang="fr-FR" sz="1700" dirty="0" smtClean="0">
                <a:solidFill>
                  <a:schemeClr val="bg1">
                    <a:lumMod val="65000"/>
                  </a:schemeClr>
                </a:solidFill>
                <a:latin typeface="Agency FB" pitchFamily="34" charset="0"/>
                <a:ea typeface="+mj-ea"/>
                <a:cs typeface="+mj-cs"/>
              </a:endParaRPr>
            </a:p>
          </p:txBody>
        </p:sp>
        <p:sp>
          <p:nvSpPr>
            <p:cNvPr id="13" name="Rectangle 7"/>
            <p:cNvSpPr txBox="1">
              <a:spLocks noChangeArrowheads="1"/>
            </p:cNvSpPr>
            <p:nvPr/>
          </p:nvSpPr>
          <p:spPr>
            <a:xfrm>
              <a:off x="447769" y="106014"/>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bg1">
                    <a:lumMod val="65000"/>
                  </a:schemeClr>
                </a:solidFill>
                <a:effectLst/>
                <a:uLnTx/>
                <a:uFillTx/>
                <a:latin typeface="Agency FB" pitchFamily="34" charset="0"/>
                <a:ea typeface="+mj-ea"/>
                <a:cs typeface="+mj-cs"/>
              </a:endParaRPr>
            </a:p>
          </p:txBody>
        </p:sp>
        <p:sp>
          <p:nvSpPr>
            <p:cNvPr id="14" name="Freeform 5" descr="&lt;LOGICA_QUOTE_LEFT&gt;"/>
            <p:cNvSpPr>
              <a:spLocks/>
            </p:cNvSpPr>
            <p:nvPr/>
          </p:nvSpPr>
          <p:spPr bwMode="gray">
            <a:xfrm>
              <a:off x="3707904" y="80679"/>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5" name="Freeform 9" descr="&lt;LOGICA_QUOTE_RIGHT&gt;"/>
            <p:cNvSpPr>
              <a:spLocks/>
            </p:cNvSpPr>
            <p:nvPr/>
          </p:nvSpPr>
          <p:spPr bwMode="gray">
            <a:xfrm>
              <a:off x="4718577" y="80679"/>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6" name="Rectangle 7"/>
            <p:cNvSpPr txBox="1">
              <a:spLocks noChangeArrowheads="1"/>
            </p:cNvSpPr>
            <p:nvPr/>
          </p:nvSpPr>
          <p:spPr>
            <a:xfrm>
              <a:off x="2263974" y="87959"/>
              <a:ext cx="1542905" cy="451721"/>
            </a:xfrm>
            <a:prstGeom prst="rect">
              <a:avLst/>
            </a:prstGeom>
          </p:spPr>
          <p:txBody>
            <a:bodyPr vert="horz" lIns="0" tIns="0" rIns="0" bIns="0" rtlCol="0" anchor="ctr" anchorCtr="0">
              <a:noAutofit/>
            </a:bodyPr>
            <a:lstStyle/>
            <a:p>
              <a:pPr>
                <a:spcBef>
                  <a:spcPct val="0"/>
                </a:spcBef>
              </a:pPr>
              <a:r>
                <a:rPr lang="fr-FR" sz="1700" dirty="0">
                  <a:solidFill>
                    <a:schemeClr val="bg1">
                      <a:lumMod val="65000"/>
                    </a:schemeClr>
                  </a:solidFill>
                  <a:latin typeface="Agency FB" pitchFamily="34" charset="0"/>
                </a:rPr>
                <a:t>Analyse du besoin</a:t>
              </a:r>
            </a:p>
          </p:txBody>
        </p:sp>
        <p:sp>
          <p:nvSpPr>
            <p:cNvPr id="17" name="Rectangle 7"/>
            <p:cNvSpPr txBox="1">
              <a:spLocks noChangeArrowheads="1"/>
            </p:cNvSpPr>
            <p:nvPr/>
          </p:nvSpPr>
          <p:spPr>
            <a:xfrm>
              <a:off x="7564384" y="40371"/>
              <a:ext cx="906759" cy="448615"/>
            </a:xfrm>
            <a:prstGeom prst="rect">
              <a:avLst/>
            </a:prstGeom>
          </p:spPr>
          <p:txBody>
            <a:bodyPr vert="horz" lIns="0" tIns="0" rIns="0" bIns="0" rtlCol="0" anchor="ctr" anchorCtr="0">
              <a:normAutofit fontScale="92500" lnSpcReduction="10000"/>
            </a:bodyPr>
            <a:lstStyle/>
            <a:p>
              <a:pPr marR="0" lvl="0" indent="0" fontAlgn="auto">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Conclusion</a:t>
              </a:r>
            </a:p>
          </p:txBody>
        </p:sp>
        <p:sp>
          <p:nvSpPr>
            <p:cNvPr id="18" name="Rectangle 7"/>
            <p:cNvSpPr txBox="1">
              <a:spLocks noChangeArrowheads="1"/>
            </p:cNvSpPr>
            <p:nvPr/>
          </p:nvSpPr>
          <p:spPr>
            <a:xfrm>
              <a:off x="5224962" y="32330"/>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Restitution</a:t>
              </a:r>
              <a:endParaRPr lang="fr-FR" sz="1700" dirty="0">
                <a:solidFill>
                  <a:schemeClr val="bg1">
                    <a:lumMod val="65000"/>
                  </a:schemeClr>
                </a:solidFill>
                <a:latin typeface="Agency FB" pitchFamily="34" charset="0"/>
                <a:ea typeface="+mj-ea"/>
                <a:cs typeface="+mj-cs"/>
              </a:endParaRPr>
            </a:p>
          </p:txBody>
        </p:sp>
        <p:sp>
          <p:nvSpPr>
            <p:cNvPr id="19" name="Rectangle 7"/>
            <p:cNvSpPr txBox="1">
              <a:spLocks noChangeArrowheads="1"/>
            </p:cNvSpPr>
            <p:nvPr/>
          </p:nvSpPr>
          <p:spPr>
            <a:xfrm>
              <a:off x="6168489" y="59027"/>
              <a:ext cx="1542905" cy="451721"/>
            </a:xfrm>
            <a:prstGeom prst="rect">
              <a:avLst/>
            </a:prstGeom>
          </p:spPr>
          <p:txBody>
            <a:bodyPr vert="horz" lIns="0" tIns="0" rIns="0" bIns="0" rtlCol="0" anchor="ctr" anchorCtr="0">
              <a:noAutofit/>
            </a:bodyPr>
            <a:lstStyle/>
            <a:p>
              <a:pPr algn="ctr">
                <a:spcBef>
                  <a:spcPct val="0"/>
                </a:spcBef>
              </a:pPr>
              <a:r>
                <a:rPr lang="fr-FR" sz="1700" dirty="0" err="1">
                  <a:solidFill>
                    <a:schemeClr val="bg1">
                      <a:lumMod val="65000"/>
                    </a:schemeClr>
                  </a:solidFill>
                  <a:latin typeface="Agency FB" pitchFamily="34" charset="0"/>
                </a:rPr>
                <a:t>Reporting</a:t>
              </a:r>
              <a:endParaRPr lang="fr-FR" sz="1700" dirty="0">
                <a:solidFill>
                  <a:schemeClr val="bg1">
                    <a:lumMod val="65000"/>
                  </a:schemeClr>
                </a:solidFill>
                <a:latin typeface="Agency FB" pitchFamily="34" charset="0"/>
                <a:ea typeface="+mj-ea"/>
                <a:cs typeface="+mj-cs"/>
              </a:endParaRPr>
            </a:p>
          </p:txBody>
        </p:sp>
      </p:grpSp>
      <p:sp>
        <p:nvSpPr>
          <p:cNvPr id="24" name="Freeform 9" descr="&lt;LOGICA_QUOTE_RIGHT&gt;"/>
          <p:cNvSpPr>
            <a:spLocks/>
          </p:cNvSpPr>
          <p:nvPr/>
        </p:nvSpPr>
        <p:spPr bwMode="gray">
          <a:xfrm>
            <a:off x="5373605" y="629953"/>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5" name="Freeform 5" descr="&lt;LOGICA_QUOTE_LEFT&gt;"/>
          <p:cNvSpPr>
            <a:spLocks/>
          </p:cNvSpPr>
          <p:nvPr/>
        </p:nvSpPr>
        <p:spPr bwMode="gray">
          <a:xfrm>
            <a:off x="4205795" y="669693"/>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1" name="Rectangle 7"/>
          <p:cNvSpPr txBox="1">
            <a:spLocks noChangeArrowheads="1"/>
          </p:cNvSpPr>
          <p:nvPr/>
        </p:nvSpPr>
        <p:spPr>
          <a:xfrm>
            <a:off x="1893595" y="703806"/>
            <a:ext cx="1668864"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solidFill>
                  <a:schemeClr val="bg1">
                    <a:lumMod val="75000"/>
                  </a:schemeClr>
                </a:solidFill>
                <a:latin typeface="Agency FB" pitchFamily="34" charset="0"/>
                <a:ea typeface="+mj-ea"/>
                <a:cs typeface="+mj-cs"/>
              </a:rPr>
              <a:t>DM  Fournisseur</a:t>
            </a:r>
            <a:endParaRPr lang="fr-FR" sz="1400" b="1" dirty="0">
              <a:solidFill>
                <a:schemeClr val="bg1">
                  <a:lumMod val="75000"/>
                </a:schemeClr>
              </a:solidFill>
              <a:latin typeface="Agency FB" pitchFamily="34" charset="0"/>
              <a:ea typeface="+mj-ea"/>
              <a:cs typeface="+mj-cs"/>
            </a:endParaRPr>
          </a:p>
        </p:txBody>
      </p:sp>
      <p:sp>
        <p:nvSpPr>
          <p:cNvPr id="32" name="Rectangle 7"/>
          <p:cNvSpPr txBox="1">
            <a:spLocks noChangeArrowheads="1"/>
          </p:cNvSpPr>
          <p:nvPr/>
        </p:nvSpPr>
        <p:spPr>
          <a:xfrm>
            <a:off x="3174872" y="662286"/>
            <a:ext cx="1494422"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solidFill>
                  <a:schemeClr val="bg1">
                    <a:lumMod val="75000"/>
                  </a:schemeClr>
                </a:solidFill>
                <a:latin typeface="Agency FB" pitchFamily="34" charset="0"/>
                <a:ea typeface="+mj-ea"/>
                <a:cs typeface="+mj-cs"/>
              </a:rPr>
              <a:t>DM Budget de fonctionnement</a:t>
            </a:r>
            <a:endParaRPr lang="fr-FR" sz="1400" b="1" dirty="0">
              <a:solidFill>
                <a:schemeClr val="bg1">
                  <a:lumMod val="75000"/>
                </a:schemeClr>
              </a:solidFill>
              <a:latin typeface="Agency FB" pitchFamily="34" charset="0"/>
              <a:ea typeface="+mj-ea"/>
              <a:cs typeface="+mj-cs"/>
            </a:endParaRPr>
          </a:p>
        </p:txBody>
      </p:sp>
      <p:sp>
        <p:nvSpPr>
          <p:cNvPr id="33" name="Rectangle 7"/>
          <p:cNvSpPr txBox="1">
            <a:spLocks noChangeArrowheads="1"/>
          </p:cNvSpPr>
          <p:nvPr/>
        </p:nvSpPr>
        <p:spPr>
          <a:xfrm>
            <a:off x="7353181" y="675213"/>
            <a:ext cx="14944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Schéma des DM</a:t>
            </a:r>
            <a:endParaRPr lang="fr-FR" sz="1400" dirty="0">
              <a:solidFill>
                <a:schemeClr val="bg1">
                  <a:lumMod val="65000"/>
                </a:schemeClr>
              </a:solidFill>
              <a:latin typeface="Agency FB" pitchFamily="34" charset="0"/>
              <a:ea typeface="+mj-ea"/>
              <a:cs typeface="+mj-cs"/>
            </a:endParaRPr>
          </a:p>
        </p:txBody>
      </p:sp>
      <p:sp>
        <p:nvSpPr>
          <p:cNvPr id="34" name="Rectangle 7"/>
          <p:cNvSpPr txBox="1">
            <a:spLocks noChangeArrowheads="1"/>
          </p:cNvSpPr>
          <p:nvPr/>
        </p:nvSpPr>
        <p:spPr>
          <a:xfrm>
            <a:off x="6482046" y="680570"/>
            <a:ext cx="1668864"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Suspens</a:t>
            </a:r>
            <a:endParaRPr lang="fr-FR" sz="1400" dirty="0">
              <a:solidFill>
                <a:schemeClr val="bg1">
                  <a:lumMod val="65000"/>
                </a:schemeClr>
              </a:solidFill>
              <a:latin typeface="Agency FB" pitchFamily="34" charset="0"/>
              <a:ea typeface="+mj-ea"/>
              <a:cs typeface="+mj-cs"/>
            </a:endParaRPr>
          </a:p>
        </p:txBody>
      </p:sp>
      <p:sp>
        <p:nvSpPr>
          <p:cNvPr id="35" name="Rectangle 7"/>
          <p:cNvSpPr txBox="1">
            <a:spLocks noChangeArrowheads="1"/>
          </p:cNvSpPr>
          <p:nvPr/>
        </p:nvSpPr>
        <p:spPr>
          <a:xfrm>
            <a:off x="4293874" y="683790"/>
            <a:ext cx="1668864"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latin typeface="Agency FB" pitchFamily="34" charset="0"/>
                <a:ea typeface="+mj-ea"/>
                <a:cs typeface="+mj-cs"/>
              </a:rPr>
              <a:t>DM  Immobilisation</a:t>
            </a:r>
            <a:endParaRPr lang="fr-FR" sz="1400" b="1" dirty="0">
              <a:latin typeface="Agency FB" pitchFamily="34" charset="0"/>
              <a:ea typeface="+mj-ea"/>
              <a:cs typeface="+mj-cs"/>
            </a:endParaRPr>
          </a:p>
        </p:txBody>
      </p:sp>
      <p:sp>
        <p:nvSpPr>
          <p:cNvPr id="36" name="Rectangle 7"/>
          <p:cNvSpPr txBox="1">
            <a:spLocks noChangeArrowheads="1"/>
          </p:cNvSpPr>
          <p:nvPr/>
        </p:nvSpPr>
        <p:spPr>
          <a:xfrm>
            <a:off x="5592095" y="674525"/>
            <a:ext cx="1668864"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Anomalies</a:t>
            </a:r>
            <a:endParaRPr lang="fr-FR" sz="1400" dirty="0">
              <a:solidFill>
                <a:schemeClr val="bg1">
                  <a:lumMod val="65000"/>
                </a:schemeClr>
              </a:solidFill>
              <a:latin typeface="Agency FB" pitchFamily="34" charset="0"/>
              <a:ea typeface="+mj-ea"/>
              <a:cs typeface="+mj-cs"/>
            </a:endParaRPr>
          </a:p>
        </p:txBody>
      </p:sp>
      <p:sp>
        <p:nvSpPr>
          <p:cNvPr id="37" name="Rectangle 7"/>
          <p:cNvSpPr txBox="1">
            <a:spLocks noChangeArrowheads="1"/>
          </p:cNvSpPr>
          <p:nvPr/>
        </p:nvSpPr>
        <p:spPr>
          <a:xfrm>
            <a:off x="662309" y="680570"/>
            <a:ext cx="1493557"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solidFill>
                  <a:schemeClr val="bg1">
                    <a:lumMod val="75000"/>
                  </a:schemeClr>
                </a:solidFill>
                <a:latin typeface="Agency FB" pitchFamily="34" charset="0"/>
                <a:ea typeface="+mj-ea"/>
                <a:cs typeface="+mj-cs"/>
              </a:rPr>
              <a:t>    Les indicateurs</a:t>
            </a:r>
            <a:endParaRPr lang="fr-FR" sz="1400" b="1" dirty="0">
              <a:solidFill>
                <a:schemeClr val="bg1">
                  <a:lumMod val="75000"/>
                </a:schemeClr>
              </a:solidFill>
              <a:latin typeface="Agency FB" pitchFamily="34" charset="0"/>
              <a:ea typeface="+mj-ea"/>
              <a:cs typeface="+mj-cs"/>
            </a:endParaRPr>
          </a:p>
        </p:txBody>
      </p:sp>
      <p:pic>
        <p:nvPicPr>
          <p:cNvPr id="3" name="Image 2"/>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0" y="4205659"/>
            <a:ext cx="2844641" cy="1352739"/>
          </a:xfrm>
          <a:prstGeom prst="rect">
            <a:avLst/>
          </a:prstGeom>
        </p:spPr>
      </p:pic>
      <p:pic>
        <p:nvPicPr>
          <p:cNvPr id="4" name="Image 3"/>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01058" y="1822721"/>
            <a:ext cx="2743583" cy="1752845"/>
          </a:xfrm>
          <a:prstGeom prst="rect">
            <a:avLst/>
          </a:prstGeom>
        </p:spPr>
      </p:pic>
      <p:pic>
        <p:nvPicPr>
          <p:cNvPr id="8" name="Image 7"/>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5700352" y="1991271"/>
            <a:ext cx="2600688" cy="971686"/>
          </a:xfrm>
          <a:prstGeom prst="rect">
            <a:avLst/>
          </a:prstGeom>
        </p:spPr>
      </p:pic>
      <p:pic>
        <p:nvPicPr>
          <p:cNvPr id="9" name="Image 8"/>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6506406" y="4482586"/>
            <a:ext cx="2229161" cy="828791"/>
          </a:xfrm>
          <a:prstGeom prst="rect">
            <a:avLst/>
          </a:prstGeom>
        </p:spPr>
      </p:pic>
      <p:sp>
        <p:nvSpPr>
          <p:cNvPr id="28" name="Rectangle 27"/>
          <p:cNvSpPr/>
          <p:nvPr/>
        </p:nvSpPr>
        <p:spPr>
          <a:xfrm>
            <a:off x="-672041" y="1753258"/>
            <a:ext cx="3532617" cy="38029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0" name="Rectangle 29"/>
          <p:cNvSpPr/>
          <p:nvPr/>
        </p:nvSpPr>
        <p:spPr>
          <a:xfrm>
            <a:off x="5700352" y="1735633"/>
            <a:ext cx="3532617" cy="13108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7" name="Rectangle 26"/>
          <p:cNvSpPr/>
          <p:nvPr/>
        </p:nvSpPr>
        <p:spPr>
          <a:xfrm>
            <a:off x="6334306" y="1082644"/>
            <a:ext cx="3519518" cy="52861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 name="Image 19"/>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2844641" y="3192516"/>
            <a:ext cx="3229426" cy="1590897"/>
          </a:xfrm>
          <a:prstGeom prst="rect">
            <a:avLst/>
          </a:prstGeom>
        </p:spPr>
      </p:pic>
      <p:grpSp>
        <p:nvGrpSpPr>
          <p:cNvPr id="38" name="Group 23"/>
          <p:cNvGrpSpPr/>
          <p:nvPr/>
        </p:nvGrpSpPr>
        <p:grpSpPr>
          <a:xfrm>
            <a:off x="467544" y="5969124"/>
            <a:ext cx="8141686" cy="484212"/>
            <a:chOff x="467544" y="5753100"/>
            <a:chExt cx="8141686" cy="484212"/>
          </a:xfrm>
        </p:grpSpPr>
        <p:cxnSp>
          <p:nvCxnSpPr>
            <p:cNvPr id="39"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0" name="Arc 39"/>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Tree>
    <p:extLst>
      <p:ext uri="{BB962C8B-B14F-4D97-AF65-F5344CB8AC3E}">
        <p14:creationId xmlns:p14="http://schemas.microsoft.com/office/powerpoint/2010/main" xmlns="" val="1955696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fmla="#ppt_w*sin(2.5*pi*$)">
                                          <p:val>
                                            <p:fltVal val="0"/>
                                          </p:val>
                                        </p:tav>
                                        <p:tav tm="100000">
                                          <p:val>
                                            <p:fltVal val="1"/>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childTnLst>
                                </p:cTn>
                              </p:par>
                              <p:par>
                                <p:cTn id="9" presetID="19" presetClass="entr" presetSubtype="1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p:cTn id="11" dur="1000" fill="hold"/>
                                        <p:tgtEl>
                                          <p:spTgt spid="25"/>
                                        </p:tgtEl>
                                        <p:attrNameLst>
                                          <p:attrName>ppt_w</p:attrName>
                                        </p:attrNameLst>
                                      </p:cBhvr>
                                      <p:tavLst>
                                        <p:tav tm="0" fmla="#ppt_w*sin(2.5*pi*$)">
                                          <p:val>
                                            <p:fltVal val="0"/>
                                          </p:val>
                                        </p:tav>
                                        <p:tav tm="100000">
                                          <p:val>
                                            <p:fltVal val="1"/>
                                          </p:val>
                                        </p:tav>
                                      </p:tavLst>
                                    </p:anim>
                                    <p:anim calcmode="lin" valueType="num">
                                      <p:cBhvr>
                                        <p:cTn id="12" dur="1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grpId="0" nodeType="clickEffect">
                                  <p:stCondLst>
                                    <p:cond delay="0"/>
                                  </p:stCondLst>
                                  <p:childTnLst>
                                    <p:animEffect transition="out" filter="wipe(left)">
                                      <p:cBhvr>
                                        <p:cTn id="16" dur="500"/>
                                        <p:tgtEl>
                                          <p:spTgt spid="27"/>
                                        </p:tgtEl>
                                      </p:cBhvr>
                                    </p:animEffect>
                                    <p:set>
                                      <p:cBhvr>
                                        <p:cTn id="17" dur="1" fill="hold">
                                          <p:stCondLst>
                                            <p:cond delay="499"/>
                                          </p:stCondLst>
                                        </p:cTn>
                                        <p:tgtEl>
                                          <p:spTgt spid="27"/>
                                        </p:tgtEl>
                                        <p:attrNameLst>
                                          <p:attrName>style.visibility</p:attrName>
                                        </p:attrNameLst>
                                      </p:cBhvr>
                                      <p:to>
                                        <p:strVal val="hidden"/>
                                      </p:to>
                                    </p:set>
                                  </p:childTnLst>
                                </p:cTn>
                              </p:par>
                              <p:par>
                                <p:cTn id="18" presetID="2" presetClass="exit" presetSubtype="8" fill="hold" grpId="0" nodeType="withEffect">
                                  <p:stCondLst>
                                    <p:cond delay="0"/>
                                  </p:stCondLst>
                                  <p:childTnLst>
                                    <p:anim calcmode="lin" valueType="num">
                                      <p:cBhvr additive="base">
                                        <p:cTn id="19" dur="1000"/>
                                        <p:tgtEl>
                                          <p:spTgt spid="28"/>
                                        </p:tgtEl>
                                        <p:attrNameLst>
                                          <p:attrName>ppt_x</p:attrName>
                                        </p:attrNameLst>
                                      </p:cBhvr>
                                      <p:tavLst>
                                        <p:tav tm="0">
                                          <p:val>
                                            <p:strVal val="ppt_x"/>
                                          </p:val>
                                        </p:tav>
                                        <p:tav tm="100000">
                                          <p:val>
                                            <p:strVal val="0-ppt_w/2"/>
                                          </p:val>
                                        </p:tav>
                                      </p:tavLst>
                                    </p:anim>
                                    <p:anim calcmode="lin" valueType="num">
                                      <p:cBhvr additive="base">
                                        <p:cTn id="20" dur="1000"/>
                                        <p:tgtEl>
                                          <p:spTgt spid="28"/>
                                        </p:tgtEl>
                                        <p:attrNameLst>
                                          <p:attrName>ppt_y</p:attrName>
                                        </p:attrNameLst>
                                      </p:cBhvr>
                                      <p:tavLst>
                                        <p:tav tm="0">
                                          <p:val>
                                            <p:strVal val="ppt_y"/>
                                          </p:val>
                                        </p:tav>
                                        <p:tav tm="100000">
                                          <p:val>
                                            <p:strVal val="ppt_y"/>
                                          </p:val>
                                        </p:tav>
                                      </p:tavLst>
                                    </p:anim>
                                    <p:set>
                                      <p:cBhvr>
                                        <p:cTn id="21" dur="1" fill="hold">
                                          <p:stCondLst>
                                            <p:cond delay="999"/>
                                          </p:stCondLst>
                                        </p:cTn>
                                        <p:tgtEl>
                                          <p:spTgt spid="28"/>
                                        </p:tgtEl>
                                        <p:attrNameLst>
                                          <p:attrName>style.visibility</p:attrName>
                                        </p:attrNameLst>
                                      </p:cBhvr>
                                      <p:to>
                                        <p:strVal val="hidden"/>
                                      </p:to>
                                    </p:set>
                                  </p:childTnLst>
                                </p:cTn>
                              </p:par>
                              <p:par>
                                <p:cTn id="22" presetID="2" presetClass="exit" presetSubtype="2" fill="hold" grpId="0" nodeType="withEffect">
                                  <p:stCondLst>
                                    <p:cond delay="0"/>
                                  </p:stCondLst>
                                  <p:childTnLst>
                                    <p:anim calcmode="lin" valueType="num">
                                      <p:cBhvr additive="base">
                                        <p:cTn id="23" dur="1000"/>
                                        <p:tgtEl>
                                          <p:spTgt spid="30"/>
                                        </p:tgtEl>
                                        <p:attrNameLst>
                                          <p:attrName>ppt_x</p:attrName>
                                        </p:attrNameLst>
                                      </p:cBhvr>
                                      <p:tavLst>
                                        <p:tav tm="0">
                                          <p:val>
                                            <p:strVal val="ppt_x"/>
                                          </p:val>
                                        </p:tav>
                                        <p:tav tm="100000">
                                          <p:val>
                                            <p:strVal val="1+ppt_w/2"/>
                                          </p:val>
                                        </p:tav>
                                      </p:tavLst>
                                    </p:anim>
                                    <p:anim calcmode="lin" valueType="num">
                                      <p:cBhvr additive="base">
                                        <p:cTn id="24" dur="1000"/>
                                        <p:tgtEl>
                                          <p:spTgt spid="30"/>
                                        </p:tgtEl>
                                        <p:attrNameLst>
                                          <p:attrName>ppt_y</p:attrName>
                                        </p:attrNameLst>
                                      </p:cBhvr>
                                      <p:tavLst>
                                        <p:tav tm="0">
                                          <p:val>
                                            <p:strVal val="ppt_y"/>
                                          </p:val>
                                        </p:tav>
                                        <p:tav tm="100000">
                                          <p:val>
                                            <p:strVal val="ppt_y"/>
                                          </p:val>
                                        </p:tav>
                                      </p:tavLst>
                                    </p:anim>
                                    <p:set>
                                      <p:cBhvr>
                                        <p:cTn id="25" dur="1" fill="hold">
                                          <p:stCondLst>
                                            <p:cond delay="9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8" grpId="0" animBg="1"/>
      <p:bldP spid="30" grpId="0" animBg="1"/>
      <p:bldP spid="2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CF4668DC-857F-487D-BFFA-8C0CA5037977}" type="slidenum">
              <a:rPr lang="fr-BE" smtClean="0"/>
              <a:pPr/>
              <a:t>2</a:t>
            </a:fld>
            <a:endParaRPr lang="fr-BE"/>
          </a:p>
        </p:txBody>
      </p:sp>
      <p:grpSp>
        <p:nvGrpSpPr>
          <p:cNvPr id="5" name="Groupe 61"/>
          <p:cNvGrpSpPr/>
          <p:nvPr/>
        </p:nvGrpSpPr>
        <p:grpSpPr>
          <a:xfrm>
            <a:off x="2051720" y="2564904"/>
            <a:ext cx="3231219" cy="457200"/>
            <a:chOff x="1941799" y="2362200"/>
            <a:chExt cx="3231219" cy="457200"/>
          </a:xfrm>
        </p:grpSpPr>
        <p:sp>
          <p:nvSpPr>
            <p:cNvPr id="6" name="Pentagone 4"/>
            <p:cNvSpPr/>
            <p:nvPr/>
          </p:nvSpPr>
          <p:spPr>
            <a:xfrm>
              <a:off x="2116663" y="2362200"/>
              <a:ext cx="3056355" cy="457200"/>
            </a:xfrm>
            <a:prstGeom prst="rect">
              <a:avLst/>
            </a:prstGeom>
            <a:solidFill>
              <a:schemeClr val="bg1"/>
            </a:solidFill>
            <a:ln>
              <a:noFill/>
            </a:ln>
            <a:effectLst/>
          </p:spPr>
          <p:style>
            <a:lnRef idx="0">
              <a:scrgbClr r="0" g="0" b="0"/>
            </a:lnRef>
            <a:fillRef idx="0">
              <a:scrgbClr r="0" g="0" b="0"/>
            </a:fillRef>
            <a:effectRef idx="0">
              <a:scrgbClr r="0" g="0" b="0"/>
            </a:effectRef>
            <a:fontRef idx="minor">
              <a:schemeClr val="lt1"/>
            </a:fontRef>
          </p:style>
          <p:txBody>
            <a:bodyPr spcFirstLastPara="0" vert="horz" wrap="square" lIns="308075" tIns="121920" rIns="227584" bIns="121920" numCol="1" spcCol="1270" anchor="ctr" anchorCtr="0">
              <a:noAutofit/>
            </a:bodyPr>
            <a:lstStyle/>
            <a:p>
              <a:r>
                <a:rPr lang="fr-FR" sz="2200" dirty="0" smtClean="0">
                  <a:solidFill>
                    <a:schemeClr val="tx1"/>
                  </a:solidFill>
                  <a:latin typeface="Agency FB" pitchFamily="34" charset="0"/>
                </a:rPr>
                <a:t>Titrisation</a:t>
              </a:r>
              <a:endParaRPr lang="fr-FR" sz="2200" dirty="0">
                <a:solidFill>
                  <a:schemeClr val="tx1"/>
                </a:solidFill>
                <a:latin typeface="Agency FB" pitchFamily="34" charset="0"/>
              </a:endParaRPr>
            </a:p>
          </p:txBody>
        </p:sp>
        <p:sp>
          <p:nvSpPr>
            <p:cNvPr id="7" name="Ellipse 60"/>
            <p:cNvSpPr/>
            <p:nvPr/>
          </p:nvSpPr>
          <p:spPr>
            <a:xfrm>
              <a:off x="1941799" y="2476500"/>
              <a:ext cx="344201" cy="266700"/>
            </a:xfrm>
            <a:prstGeom prst="ellipse">
              <a:avLst/>
            </a:prstGeom>
            <a:ln/>
          </p:spPr>
          <p:style>
            <a:lnRef idx="1">
              <a:schemeClr val="accent1"/>
            </a:lnRef>
            <a:fillRef idx="3">
              <a:schemeClr val="accent1"/>
            </a:fillRef>
            <a:effectRef idx="2">
              <a:schemeClr val="accent1"/>
            </a:effectRef>
            <a:fontRef idx="minor">
              <a:schemeClr val="lt1"/>
            </a:fontRef>
          </p:style>
          <p:txBody>
            <a:bodyPr lIns="72000" tIns="0" bIns="36000"/>
            <a:lstStyle/>
            <a:p>
              <a:r>
                <a:rPr lang="fr-FR" sz="1200" dirty="0" smtClean="0">
                  <a:solidFill>
                    <a:schemeClr val="tx1"/>
                  </a:solidFill>
                </a:rPr>
                <a:t>2</a:t>
              </a:r>
              <a:endParaRPr lang="fr-FR" sz="1200" dirty="0">
                <a:solidFill>
                  <a:schemeClr val="tx1"/>
                </a:solidFill>
              </a:endParaRPr>
            </a:p>
          </p:txBody>
        </p:sp>
      </p:grpSp>
      <p:sp>
        <p:nvSpPr>
          <p:cNvPr id="8" name="Freeform 5" descr="&lt;LOGICA_QUOTE_LEFT&gt;"/>
          <p:cNvSpPr>
            <a:spLocks/>
          </p:cNvSpPr>
          <p:nvPr/>
        </p:nvSpPr>
        <p:spPr bwMode="gray">
          <a:xfrm>
            <a:off x="298193" y="641170"/>
            <a:ext cx="144000" cy="468000"/>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ln>
            <a:headEnd/>
            <a:tailEn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GB" dirty="0"/>
          </a:p>
        </p:txBody>
      </p:sp>
      <p:sp>
        <p:nvSpPr>
          <p:cNvPr id="9" name="Freeform 9" descr="&lt;LOGICA_QUOTE_RIGHT&gt;"/>
          <p:cNvSpPr>
            <a:spLocks/>
          </p:cNvSpPr>
          <p:nvPr/>
        </p:nvSpPr>
        <p:spPr bwMode="gray">
          <a:xfrm>
            <a:off x="1573742" y="605308"/>
            <a:ext cx="144000" cy="468000"/>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ln>
            <a:headEnd/>
            <a:tailEn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GB" dirty="0"/>
          </a:p>
        </p:txBody>
      </p:sp>
      <p:grpSp>
        <p:nvGrpSpPr>
          <p:cNvPr id="10" name="Groupe 34"/>
          <p:cNvGrpSpPr/>
          <p:nvPr/>
        </p:nvGrpSpPr>
        <p:grpSpPr>
          <a:xfrm>
            <a:off x="1463033" y="1752550"/>
            <a:ext cx="4715137" cy="457200"/>
            <a:chOff x="2792699" y="3302000"/>
            <a:chExt cx="4715137" cy="476313"/>
          </a:xfrm>
          <a:effectLst/>
        </p:grpSpPr>
        <p:sp>
          <p:nvSpPr>
            <p:cNvPr id="11" name="Pentagone 4"/>
            <p:cNvSpPr/>
            <p:nvPr/>
          </p:nvSpPr>
          <p:spPr>
            <a:xfrm>
              <a:off x="2942163" y="3302000"/>
              <a:ext cx="4565673" cy="476313"/>
            </a:xfrm>
            <a:prstGeom prst="rect">
              <a:avLst/>
            </a:prstGeom>
            <a:solidFill>
              <a:schemeClr val="bg1"/>
            </a:solidFill>
            <a:ln cap="rnd">
              <a:solidFill>
                <a:schemeClr val="bg1"/>
              </a:solidFill>
            </a:ln>
            <a:effectLst/>
          </p:spPr>
          <p:style>
            <a:lnRef idx="0">
              <a:scrgbClr r="0" g="0" b="0"/>
            </a:lnRef>
            <a:fillRef idx="0">
              <a:scrgbClr r="0" g="0" b="0"/>
            </a:fillRef>
            <a:effectRef idx="0">
              <a:scrgbClr r="0" g="0" b="0"/>
            </a:effectRef>
            <a:fontRef idx="minor">
              <a:schemeClr val="lt1"/>
            </a:fontRef>
          </p:style>
          <p:txBody>
            <a:bodyPr spcFirstLastPara="0" vert="horz" wrap="square" lIns="308075" tIns="121920" rIns="227584" bIns="121920" numCol="1" spcCol="1270" anchor="ctr" anchorCtr="0">
              <a:noAutofit/>
            </a:bodyPr>
            <a:lstStyle/>
            <a:p>
              <a:pPr lvl="0" defTabSz="1422400">
                <a:lnSpc>
                  <a:spcPct val="90000"/>
                </a:lnSpc>
                <a:spcBef>
                  <a:spcPct val="0"/>
                </a:spcBef>
                <a:spcAft>
                  <a:spcPct val="35000"/>
                </a:spcAft>
              </a:pPr>
              <a:r>
                <a:rPr lang="fr-FR" sz="2200" dirty="0">
                  <a:solidFill>
                    <a:schemeClr val="tx1"/>
                  </a:solidFill>
                  <a:latin typeface="Agency FB" pitchFamily="34" charset="0"/>
                </a:rPr>
                <a:t>Contexte général du </a:t>
              </a:r>
              <a:r>
                <a:rPr lang="fr-FR" sz="2200" dirty="0" smtClean="0">
                  <a:solidFill>
                    <a:schemeClr val="tx1"/>
                  </a:solidFill>
                  <a:latin typeface="Agency FB" pitchFamily="34" charset="0"/>
                </a:rPr>
                <a:t>projet</a:t>
              </a:r>
              <a:endParaRPr lang="fr-FR" sz="2200" dirty="0">
                <a:solidFill>
                  <a:schemeClr val="tx1"/>
                </a:solidFill>
                <a:latin typeface="Agency FB" pitchFamily="34" charset="0"/>
              </a:endParaRPr>
            </a:p>
          </p:txBody>
        </p:sp>
        <p:sp>
          <p:nvSpPr>
            <p:cNvPr id="12" name="Ellipse 36"/>
            <p:cNvSpPr/>
            <p:nvPr/>
          </p:nvSpPr>
          <p:spPr>
            <a:xfrm>
              <a:off x="2792699" y="3381386"/>
              <a:ext cx="344201" cy="277849"/>
            </a:xfrm>
            <a:prstGeom prst="ellipse">
              <a:avLst/>
            </a:prstGeom>
            <a:ln/>
          </p:spPr>
          <p:style>
            <a:lnRef idx="0">
              <a:schemeClr val="accent1"/>
            </a:lnRef>
            <a:fillRef idx="3">
              <a:schemeClr val="accent1"/>
            </a:fillRef>
            <a:effectRef idx="3">
              <a:schemeClr val="accent1"/>
            </a:effectRef>
            <a:fontRef idx="minor">
              <a:schemeClr val="lt1"/>
            </a:fontRef>
          </p:style>
          <p:txBody>
            <a:bodyPr lIns="72000" tIns="0" bIns="36000"/>
            <a:lstStyle/>
            <a:p>
              <a:r>
                <a:rPr lang="fr-FR" sz="1200" dirty="0" smtClean="0">
                  <a:solidFill>
                    <a:schemeClr val="tx1"/>
                  </a:solidFill>
                </a:rPr>
                <a:t>1</a:t>
              </a:r>
              <a:endParaRPr lang="fr-FR" sz="1200" dirty="0">
                <a:solidFill>
                  <a:schemeClr val="tx1"/>
                </a:solidFill>
              </a:endParaRPr>
            </a:p>
          </p:txBody>
        </p:sp>
      </p:grpSp>
      <p:grpSp>
        <p:nvGrpSpPr>
          <p:cNvPr id="13" name="Groupe 39"/>
          <p:cNvGrpSpPr/>
          <p:nvPr/>
        </p:nvGrpSpPr>
        <p:grpSpPr>
          <a:xfrm>
            <a:off x="2339752" y="3429000"/>
            <a:ext cx="3811301" cy="457200"/>
            <a:chOff x="2792699" y="3235845"/>
            <a:chExt cx="3811301" cy="476313"/>
          </a:xfrm>
          <a:effectLst/>
        </p:grpSpPr>
        <p:sp>
          <p:nvSpPr>
            <p:cNvPr id="14" name="Pentagone 4"/>
            <p:cNvSpPr/>
            <p:nvPr/>
          </p:nvSpPr>
          <p:spPr>
            <a:xfrm>
              <a:off x="2942163" y="3235845"/>
              <a:ext cx="3661837" cy="476313"/>
            </a:xfrm>
            <a:prstGeom prst="rect">
              <a:avLst/>
            </a:prstGeom>
            <a:solidFill>
              <a:schemeClr val="bg1"/>
            </a:solidFill>
            <a:ln>
              <a:solidFill>
                <a:schemeClr val="bg1"/>
              </a:solidFill>
            </a:ln>
            <a:effectLst/>
          </p:spPr>
          <p:style>
            <a:lnRef idx="0">
              <a:scrgbClr r="0" g="0" b="0"/>
            </a:lnRef>
            <a:fillRef idx="0">
              <a:scrgbClr r="0" g="0" b="0"/>
            </a:fillRef>
            <a:effectRef idx="0">
              <a:scrgbClr r="0" g="0" b="0"/>
            </a:effectRef>
            <a:fontRef idx="minor">
              <a:schemeClr val="lt1"/>
            </a:fontRef>
          </p:style>
          <p:txBody>
            <a:bodyPr spcFirstLastPara="0" vert="horz" wrap="square" lIns="308075" tIns="121920" rIns="227584" bIns="121920" numCol="1" spcCol="1270" anchor="ctr" anchorCtr="0">
              <a:noAutofit/>
            </a:bodyPr>
            <a:lstStyle/>
            <a:p>
              <a:r>
                <a:rPr lang="fr-FR" sz="2200" dirty="0" smtClean="0">
                  <a:solidFill>
                    <a:schemeClr val="tx1"/>
                  </a:solidFill>
                  <a:latin typeface="Agency FB" pitchFamily="34" charset="0"/>
                </a:rPr>
                <a:t>B3S</a:t>
              </a:r>
              <a:r>
                <a:rPr lang="fr-FR" sz="2200" dirty="0" smtClean="0">
                  <a:solidFill>
                    <a:schemeClr val="tx1"/>
                  </a:solidFill>
                  <a:latin typeface="Agency FB" pitchFamily="34" charset="0"/>
                </a:rPr>
                <a:t>  </a:t>
              </a:r>
              <a:endParaRPr lang="fr-FR" sz="2200" dirty="0">
                <a:solidFill>
                  <a:schemeClr val="tx1"/>
                </a:solidFill>
                <a:latin typeface="Agency FB" pitchFamily="34" charset="0"/>
              </a:endParaRPr>
            </a:p>
          </p:txBody>
        </p:sp>
        <p:sp>
          <p:nvSpPr>
            <p:cNvPr id="15" name="Ellipse 41"/>
            <p:cNvSpPr/>
            <p:nvPr/>
          </p:nvSpPr>
          <p:spPr>
            <a:xfrm>
              <a:off x="2792699" y="3328462"/>
              <a:ext cx="331501" cy="304311"/>
            </a:xfrm>
            <a:prstGeom prst="ellipse">
              <a:avLst/>
            </a:prstGeom>
            <a:ln/>
          </p:spPr>
          <p:style>
            <a:lnRef idx="1">
              <a:schemeClr val="accent1"/>
            </a:lnRef>
            <a:fillRef idx="3">
              <a:schemeClr val="accent1"/>
            </a:fillRef>
            <a:effectRef idx="2">
              <a:schemeClr val="accent1"/>
            </a:effectRef>
            <a:fontRef idx="minor">
              <a:schemeClr val="lt1"/>
            </a:fontRef>
          </p:style>
          <p:txBody>
            <a:bodyPr lIns="72000" tIns="18000" bIns="36000"/>
            <a:lstStyle/>
            <a:p>
              <a:r>
                <a:rPr lang="fr-FR" sz="1200" dirty="0" smtClean="0">
                  <a:solidFill>
                    <a:schemeClr val="tx1"/>
                  </a:solidFill>
                </a:rPr>
                <a:t>3</a:t>
              </a:r>
              <a:endParaRPr lang="fr-FR" sz="1200" dirty="0">
                <a:solidFill>
                  <a:schemeClr val="tx1"/>
                </a:solidFill>
              </a:endParaRPr>
            </a:p>
          </p:txBody>
        </p:sp>
      </p:grpSp>
      <p:grpSp>
        <p:nvGrpSpPr>
          <p:cNvPr id="16" name="Groupe 44"/>
          <p:cNvGrpSpPr/>
          <p:nvPr/>
        </p:nvGrpSpPr>
        <p:grpSpPr>
          <a:xfrm>
            <a:off x="2123728" y="4293096"/>
            <a:ext cx="4358041" cy="457200"/>
            <a:chOff x="2856200" y="3328466"/>
            <a:chExt cx="2825140" cy="476313"/>
          </a:xfrm>
          <a:effectLst/>
        </p:grpSpPr>
        <p:sp>
          <p:nvSpPr>
            <p:cNvPr id="17" name="Pentagone 4"/>
            <p:cNvSpPr/>
            <p:nvPr/>
          </p:nvSpPr>
          <p:spPr>
            <a:xfrm>
              <a:off x="3031063" y="3328466"/>
              <a:ext cx="2650277" cy="476313"/>
            </a:xfrm>
            <a:prstGeom prst="rect">
              <a:avLst/>
            </a:prstGeom>
            <a:solidFill>
              <a:schemeClr val="bg1"/>
            </a:solidFill>
            <a:ln>
              <a:solidFill>
                <a:schemeClr val="bg1"/>
              </a:solidFill>
            </a:ln>
            <a:effectLst/>
          </p:spPr>
          <p:style>
            <a:lnRef idx="0">
              <a:scrgbClr r="0" g="0" b="0"/>
            </a:lnRef>
            <a:fillRef idx="0">
              <a:scrgbClr r="0" g="0" b="0"/>
            </a:fillRef>
            <a:effectRef idx="0">
              <a:scrgbClr r="0" g="0" b="0"/>
            </a:effectRef>
            <a:fontRef idx="minor">
              <a:schemeClr val="lt1"/>
            </a:fontRef>
          </p:style>
          <p:txBody>
            <a:bodyPr spcFirstLastPara="0" vert="horz" wrap="square" lIns="308075" tIns="121920" rIns="227584" bIns="121920" numCol="1" spcCol="1270" anchor="ctr" anchorCtr="0">
              <a:noAutofit/>
            </a:bodyPr>
            <a:lstStyle/>
            <a:p>
              <a:r>
                <a:rPr lang="fr-FR" sz="2200" dirty="0" smtClean="0">
                  <a:solidFill>
                    <a:schemeClr val="tx1"/>
                  </a:solidFill>
                  <a:latin typeface="Agency FB" pitchFamily="34" charset="0"/>
                </a:rPr>
                <a:t>Missions</a:t>
              </a:r>
              <a:endParaRPr lang="fr-FR" sz="2200" dirty="0">
                <a:solidFill>
                  <a:schemeClr val="tx1"/>
                </a:solidFill>
                <a:latin typeface="Agency FB" pitchFamily="34" charset="0"/>
              </a:endParaRPr>
            </a:p>
          </p:txBody>
        </p:sp>
        <p:sp>
          <p:nvSpPr>
            <p:cNvPr id="18" name="Ellipse 46"/>
            <p:cNvSpPr/>
            <p:nvPr/>
          </p:nvSpPr>
          <p:spPr>
            <a:xfrm>
              <a:off x="2856200" y="3407847"/>
              <a:ext cx="222438" cy="303790"/>
            </a:xfrm>
            <a:prstGeom prst="ellipse">
              <a:avLst/>
            </a:prstGeom>
            <a:ln/>
          </p:spPr>
          <p:style>
            <a:lnRef idx="1">
              <a:schemeClr val="accent1"/>
            </a:lnRef>
            <a:fillRef idx="3">
              <a:schemeClr val="accent1"/>
            </a:fillRef>
            <a:effectRef idx="2">
              <a:schemeClr val="accent1"/>
            </a:effectRef>
            <a:fontRef idx="minor">
              <a:schemeClr val="lt1"/>
            </a:fontRef>
          </p:style>
          <p:txBody>
            <a:bodyPr lIns="72000" tIns="18000" bIns="36000"/>
            <a:lstStyle/>
            <a:p>
              <a:r>
                <a:rPr lang="fr-FR" sz="1200" dirty="0" smtClean="0">
                  <a:solidFill>
                    <a:schemeClr val="tx1"/>
                  </a:solidFill>
                </a:rPr>
                <a:t>4</a:t>
              </a:r>
              <a:endParaRPr lang="fr-FR" sz="1200" dirty="0">
                <a:solidFill>
                  <a:schemeClr val="tx1"/>
                </a:solidFill>
              </a:endParaRPr>
            </a:p>
          </p:txBody>
        </p:sp>
      </p:grpSp>
      <p:sp>
        <p:nvSpPr>
          <p:cNvPr id="22" name="Lune 59"/>
          <p:cNvSpPr/>
          <p:nvPr/>
        </p:nvSpPr>
        <p:spPr bwMode="gray">
          <a:xfrm rot="10800000">
            <a:off x="444500" y="1727200"/>
            <a:ext cx="1663700" cy="4025900"/>
          </a:xfrm>
          <a:prstGeom prst="moon">
            <a:avLst>
              <a:gd name="adj" fmla="val 7072"/>
            </a:avLst>
          </a:prstGeom>
          <a:ln>
            <a:headEnd/>
            <a:tailEnd/>
          </a:ln>
        </p:spPr>
        <p:style>
          <a:lnRef idx="1">
            <a:schemeClr val="accent1"/>
          </a:lnRef>
          <a:fillRef idx="3">
            <a:schemeClr val="accent1"/>
          </a:fillRef>
          <a:effectRef idx="2">
            <a:schemeClr val="accent1"/>
          </a:effectRef>
          <a:fontRef idx="minor">
            <a:schemeClr val="lt1"/>
          </a:fontRef>
        </p:style>
        <p:txBody>
          <a:bodyPr lIns="63500" tIns="0" rIns="64800" bIns="0" rtlCol="0" anchor="ctr"/>
          <a:lstStyle/>
          <a:p>
            <a:pPr algn="ctr">
              <a:spcBef>
                <a:spcPct val="0"/>
              </a:spcBef>
              <a:buClrTx/>
              <a:buSzPct val="90000"/>
            </a:pPr>
            <a:endParaRPr lang="fr-FR" sz="1600" b="1" dirty="0">
              <a:solidFill>
                <a:schemeClr val="bg1"/>
              </a:solidFill>
              <a:cs typeface="Arial" pitchFamily="34" charset="0"/>
            </a:endParaRPr>
          </a:p>
        </p:txBody>
      </p:sp>
      <p:sp>
        <p:nvSpPr>
          <p:cNvPr id="23" name="TextBox 26"/>
          <p:cNvSpPr txBox="1"/>
          <p:nvPr/>
        </p:nvSpPr>
        <p:spPr>
          <a:xfrm>
            <a:off x="395536" y="613560"/>
            <a:ext cx="813043" cy="523220"/>
          </a:xfrm>
          <a:prstGeom prst="rect">
            <a:avLst/>
          </a:prstGeom>
          <a:noFill/>
        </p:spPr>
        <p:txBody>
          <a:bodyPr wrap="none" rtlCol="0">
            <a:spAutoFit/>
          </a:bodyPr>
          <a:lstStyle/>
          <a:p>
            <a:r>
              <a:rPr lang="fr-FR" sz="2800" dirty="0">
                <a:latin typeface="+mj-lt"/>
              </a:rPr>
              <a:t>P</a:t>
            </a:r>
            <a:r>
              <a:rPr lang="fr-FR" sz="2800" dirty="0" smtClean="0">
                <a:latin typeface="+mj-lt"/>
              </a:rPr>
              <a:t>lan</a:t>
            </a:r>
            <a:endParaRPr lang="fr-FR" sz="2800" dirty="0">
              <a:latin typeface="+mj-lt"/>
            </a:endParaRPr>
          </a:p>
        </p:txBody>
      </p:sp>
      <p:grpSp>
        <p:nvGrpSpPr>
          <p:cNvPr id="24" name="Group 44"/>
          <p:cNvGrpSpPr/>
          <p:nvPr/>
        </p:nvGrpSpPr>
        <p:grpSpPr>
          <a:xfrm>
            <a:off x="444499" y="1136780"/>
            <a:ext cx="8164731" cy="463420"/>
            <a:chOff x="444499" y="1136780"/>
            <a:chExt cx="8164731" cy="463420"/>
          </a:xfrm>
        </p:grpSpPr>
        <p:cxnSp>
          <p:nvCxnSpPr>
            <p:cNvPr id="25" name="Straight Connector 30"/>
            <p:cNvCxnSpPr/>
            <p:nvPr/>
          </p:nvCxnSpPr>
          <p:spPr>
            <a:xfrm>
              <a:off x="444499" y="1136780"/>
              <a:ext cx="7943925"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26" name="Arc 25"/>
            <p:cNvSpPr/>
            <p:nvPr/>
          </p:nvSpPr>
          <p:spPr>
            <a:xfrm>
              <a:off x="8100392" y="1136780"/>
              <a:ext cx="508838" cy="463420"/>
            </a:xfrm>
            <a:prstGeom prst="arc">
              <a:avLst>
                <a:gd name="adj1" fmla="val 16596668"/>
                <a:gd name="adj2" fmla="val 0"/>
              </a:avLst>
            </a:prstGeom>
            <a:ln w="28575"/>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grpSp>
      <p:grpSp>
        <p:nvGrpSpPr>
          <p:cNvPr id="27" name="Group 45"/>
          <p:cNvGrpSpPr/>
          <p:nvPr/>
        </p:nvGrpSpPr>
        <p:grpSpPr>
          <a:xfrm>
            <a:off x="467544" y="5753100"/>
            <a:ext cx="8141686" cy="484212"/>
            <a:chOff x="467544" y="5753100"/>
            <a:chExt cx="8141686" cy="484212"/>
          </a:xfrm>
        </p:grpSpPr>
        <p:cxnSp>
          <p:nvCxnSpPr>
            <p:cNvPr id="28" name="Straight Connector 38"/>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9" name="Arc 28"/>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2" name="Groupe 1"/>
          <p:cNvGrpSpPr/>
          <p:nvPr/>
        </p:nvGrpSpPr>
        <p:grpSpPr>
          <a:xfrm>
            <a:off x="1691680" y="5013176"/>
            <a:ext cx="4358041" cy="457200"/>
            <a:chOff x="2158175" y="4195936"/>
            <a:chExt cx="4358041" cy="457200"/>
          </a:xfrm>
        </p:grpSpPr>
        <p:grpSp>
          <p:nvGrpSpPr>
            <p:cNvPr id="30" name="Groupe 44"/>
            <p:cNvGrpSpPr/>
            <p:nvPr/>
          </p:nvGrpSpPr>
          <p:grpSpPr>
            <a:xfrm>
              <a:off x="2158175" y="4195936"/>
              <a:ext cx="4358041" cy="457200"/>
              <a:chOff x="2856200" y="3328466"/>
              <a:chExt cx="2825140" cy="476313"/>
            </a:xfrm>
            <a:effectLst/>
          </p:grpSpPr>
          <p:sp>
            <p:nvSpPr>
              <p:cNvPr id="31" name="Pentagone 4"/>
              <p:cNvSpPr/>
              <p:nvPr/>
            </p:nvSpPr>
            <p:spPr>
              <a:xfrm>
                <a:off x="3031063" y="3328466"/>
                <a:ext cx="2650277" cy="476313"/>
              </a:xfrm>
              <a:prstGeom prst="rect">
                <a:avLst/>
              </a:prstGeom>
              <a:solidFill>
                <a:schemeClr val="bg1"/>
              </a:solidFill>
              <a:ln>
                <a:solidFill>
                  <a:schemeClr val="bg1"/>
                </a:solidFill>
              </a:ln>
              <a:effectLst/>
            </p:spPr>
            <p:style>
              <a:lnRef idx="0">
                <a:scrgbClr r="0" g="0" b="0"/>
              </a:lnRef>
              <a:fillRef idx="0">
                <a:scrgbClr r="0" g="0" b="0"/>
              </a:fillRef>
              <a:effectRef idx="0">
                <a:scrgbClr r="0" g="0" b="0"/>
              </a:effectRef>
              <a:fontRef idx="minor">
                <a:schemeClr val="lt1"/>
              </a:fontRef>
            </p:style>
            <p:txBody>
              <a:bodyPr spcFirstLastPara="0" vert="horz" wrap="square" lIns="308075" tIns="121920" rIns="227584" bIns="121920" numCol="1" spcCol="1270" anchor="ctr" anchorCtr="0">
                <a:noAutofit/>
              </a:bodyPr>
              <a:lstStyle/>
              <a:p>
                <a:r>
                  <a:rPr lang="fr-FR" sz="2200" dirty="0" smtClean="0">
                    <a:solidFill>
                      <a:schemeClr val="tx1"/>
                    </a:solidFill>
                    <a:latin typeface="Agency FB" pitchFamily="34" charset="0"/>
                  </a:rPr>
                  <a:t>Conclusion</a:t>
                </a:r>
                <a:endParaRPr lang="fr-FR" sz="2200" dirty="0" smtClean="0">
                  <a:solidFill>
                    <a:schemeClr val="tx1"/>
                  </a:solidFill>
                  <a:latin typeface="Agency FB" pitchFamily="34" charset="0"/>
                </a:endParaRPr>
              </a:p>
            </p:txBody>
          </p:sp>
          <p:sp>
            <p:nvSpPr>
              <p:cNvPr id="32" name="Ellipse 46"/>
              <p:cNvSpPr/>
              <p:nvPr/>
            </p:nvSpPr>
            <p:spPr>
              <a:xfrm>
                <a:off x="2856200" y="3407847"/>
                <a:ext cx="246913" cy="303790"/>
              </a:xfrm>
              <a:prstGeom prst="ellipse">
                <a:avLst/>
              </a:prstGeom>
              <a:solidFill>
                <a:schemeClr val="bg1"/>
              </a:solidFill>
              <a:ln>
                <a:solidFill>
                  <a:schemeClr val="bg1"/>
                </a:solidFill>
              </a:ln>
              <a:effectLst/>
            </p:spPr>
            <p:style>
              <a:lnRef idx="0">
                <a:scrgbClr r="0" g="0" b="0"/>
              </a:lnRef>
              <a:fillRef idx="0">
                <a:scrgbClr r="0" g="0" b="0"/>
              </a:fillRef>
              <a:effectRef idx="0">
                <a:scrgbClr r="0" g="0" b="0"/>
              </a:effectRef>
              <a:fontRef idx="minor">
                <a:schemeClr val="lt1"/>
              </a:fontRef>
            </p:style>
            <p:txBody>
              <a:bodyPr spcFirstLastPara="0" vert="horz" wrap="square" lIns="308075" tIns="121920" rIns="227584" bIns="121920" numCol="1" spcCol="1270" anchor="ctr" anchorCtr="0">
                <a:noAutofit/>
              </a:bodyPr>
              <a:lstStyle/>
              <a:p>
                <a:endParaRPr lang="fr-FR" sz="2200" dirty="0">
                  <a:solidFill>
                    <a:schemeClr val="tx1"/>
                  </a:solidFill>
                  <a:latin typeface="Agency FB" pitchFamily="34" charset="0"/>
                </a:endParaRPr>
              </a:p>
            </p:txBody>
          </p:sp>
        </p:grpSp>
        <p:sp>
          <p:nvSpPr>
            <p:cNvPr id="36" name="Ellipse 46"/>
            <p:cNvSpPr/>
            <p:nvPr/>
          </p:nvSpPr>
          <p:spPr>
            <a:xfrm>
              <a:off x="2267744" y="4304746"/>
              <a:ext cx="319129" cy="291600"/>
            </a:xfrm>
            <a:prstGeom prst="ellipse">
              <a:avLst/>
            </a:prstGeom>
            <a:ln/>
          </p:spPr>
          <p:style>
            <a:lnRef idx="1">
              <a:schemeClr val="accent1"/>
            </a:lnRef>
            <a:fillRef idx="3">
              <a:schemeClr val="accent1"/>
            </a:fillRef>
            <a:effectRef idx="2">
              <a:schemeClr val="accent1"/>
            </a:effectRef>
            <a:fontRef idx="minor">
              <a:schemeClr val="lt1"/>
            </a:fontRef>
          </p:style>
          <p:txBody>
            <a:bodyPr lIns="72000" tIns="18000" bIns="36000"/>
            <a:lstStyle/>
            <a:p>
              <a:r>
                <a:rPr lang="fr-FR" sz="1200" dirty="0" smtClean="0">
                  <a:solidFill>
                    <a:schemeClr val="tx1"/>
                  </a:solidFill>
                </a:rPr>
                <a:t>5</a:t>
              </a:r>
              <a:endParaRPr lang="fr-FR" sz="1200" dirty="0">
                <a:solidFill>
                  <a:schemeClr val="tx1"/>
                </a:solidFill>
              </a:endParaRPr>
            </a:p>
          </p:txBody>
        </p:sp>
      </p:grpSp>
    </p:spTree>
    <p:extLst>
      <p:ext uri="{BB962C8B-B14F-4D97-AF65-F5344CB8AC3E}">
        <p14:creationId xmlns:p14="http://schemas.microsoft.com/office/powerpoint/2010/main" xmlns="" val="1246527942"/>
      </p:ext>
    </p:extLst>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0.00261 0.54467 C 0.01702 0.53657 0.03247 0.52592 0.04584 0.50324 C 0.0592 0.48032 0.07361 0.44213 0.08316 0.40995 C 0.0915 0.37662 0.0967 0.3375 0.09792 0.30347 C 0.09965 0.26736 0.0967 0.22824 0.09132 0.19375 C 0.08594 0.15879 0.07327 0.12152 0.06389 0.09444 C 0.05313 0.06805 0.04236 0.05139 0.03004 0.03657 C 0.02153 0.01875 0.0059 0.00555 -1.94444E-6 3.33333E-6 " pathEditMode="relative" rAng="-273876" ptsTypes="aaaaaaaA">
                                      <p:cBhvr>
                                        <p:cTn id="8" dur="1000" fill="hold"/>
                                        <p:tgtEl>
                                          <p:spTgt spid="10"/>
                                        </p:tgtEl>
                                        <p:attrNameLst>
                                          <p:attrName>ppt_x</p:attrName>
                                          <p:attrName>ppt_y</p:attrName>
                                        </p:attrNameLst>
                                      </p:cBhvr>
                                      <p:rCtr x="4000" y="-27700"/>
                                    </p:animMotion>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childTnLst>
                                </p:cTn>
                              </p:par>
                              <p:par>
                                <p:cTn id="12" presetID="0" presetClass="path" presetSubtype="0" accel="50000" decel="50000" fill="hold" nodeType="withEffect">
                                  <p:stCondLst>
                                    <p:cond delay="0"/>
                                  </p:stCondLst>
                                  <p:childTnLst>
                                    <p:animMotion origin="layout" path="M -0.10973 0.46482 C -0.09306 0.45764 -0.07622 0.4507 -0.0625 0.43889 C -0.04879 0.42709 -0.03733 0.40996 -0.02778 0.39445 C -0.01823 0.37894 -0.01372 0.36783 -0.00556 0.3463 C 0.0026 0.32477 0.01475 0.29746 0.02083 0.26482 C 0.02691 0.23218 0.03402 0.19144 0.03055 0.15 C 0.02708 0.10857 0.00503 0.03889 3.61111E-6 0.01667 " pathEditMode="relative" rAng="0" ptsTypes="aaaaaaA">
                                      <p:cBhvr>
                                        <p:cTn id="13" dur="1000" fill="hold"/>
                                        <p:tgtEl>
                                          <p:spTgt spid="5"/>
                                        </p:tgtEl>
                                        <p:attrNameLst>
                                          <p:attrName>ppt_x</p:attrName>
                                          <p:attrName>ppt_y</p:attrName>
                                        </p:attrNameLst>
                                      </p:cBhvr>
                                      <p:rCtr x="7200" y="-22400"/>
                                    </p:animMotion>
                                  </p:childTnLst>
                                </p:cTn>
                              </p:par>
                            </p:childTnLst>
                          </p:cTn>
                        </p:par>
                        <p:par>
                          <p:cTn id="14" fill="hold">
                            <p:stCondLst>
                              <p:cond delay="2000"/>
                            </p:stCondLst>
                            <p:childTnLst>
                              <p:par>
                                <p:cTn id="15" presetID="1" presetClass="entr" presetSubtype="0"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0" presetClass="path" presetSubtype="0" accel="50000" decel="50000" fill="hold" nodeType="withEffect">
                                  <p:stCondLst>
                                    <p:cond delay="0"/>
                                  </p:stCondLst>
                                  <p:childTnLst>
                                    <p:animMotion origin="layout" path="M -0.08368 0.32778 C -0.06684 0.30787 -0.04983 0.28796 -0.03681 0.26296 C -0.02396 0.23796 -0.01302 0.20278 -0.00625 0.17778 C 0.00052 0.15278 0.00208 0.13704 0.00382 0.11296 C 0.0059 0.08889 0.0059 0.05162 0.00521 0.03333 C 0.00451 0.01505 0.00052 0.00833 2.22222E-6 0.0037 " pathEditMode="relative" rAng="0" ptsTypes="AAAAAA">
                                      <p:cBhvr>
                                        <p:cTn id="18" dur="1000" fill="hold"/>
                                        <p:tgtEl>
                                          <p:spTgt spid="13"/>
                                        </p:tgtEl>
                                        <p:attrNameLst>
                                          <p:attrName>ppt_x</p:attrName>
                                          <p:attrName>ppt_y</p:attrName>
                                        </p:attrNameLst>
                                      </p:cBhvr>
                                      <p:rCtr x="4462" y="-16204"/>
                                    </p:animMotion>
                                  </p:childTnLst>
                                </p:cTn>
                              </p:par>
                            </p:childTnLst>
                          </p:cTn>
                        </p:par>
                        <p:par>
                          <p:cTn id="19" fill="hold">
                            <p:stCondLst>
                              <p:cond delay="3000"/>
                            </p:stCondLst>
                            <p:childTnLst>
                              <p:par>
                                <p:cTn id="20" presetID="1" presetClass="entr" presetSubtype="0"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childTnLst>
                                </p:cTn>
                              </p:par>
                              <p:par>
                                <p:cTn id="22" presetID="0" presetClass="path" presetSubtype="0" accel="50000" decel="50000" fill="hold" nodeType="withEffect">
                                  <p:stCondLst>
                                    <p:cond delay="0"/>
                                  </p:stCondLst>
                                  <p:childTnLst>
                                    <p:animMotion origin="layout" path="M -0.09027 0.21481 C -0.07326 0.19352 -0.05625 0.17245 -0.04444 0.1537 C -0.03264 0.13495 -0.02621 0.12037 -0.01944 0.10185 C -0.01267 0.08333 -0.00746 0.05926 -0.00416 0.04259 C -0.00086 0.02592 -0.00069 0.00856 -3.05556E-6 0.00185 " pathEditMode="relative" rAng="0" ptsTypes="aaaaA">
                                      <p:cBhvr>
                                        <p:cTn id="23" dur="1000" fill="hold"/>
                                        <p:tgtEl>
                                          <p:spTgt spid="16"/>
                                        </p:tgtEl>
                                        <p:attrNameLst>
                                          <p:attrName>ppt_x</p:attrName>
                                          <p:attrName>ppt_y</p:attrName>
                                        </p:attrNameLst>
                                      </p:cBhvr>
                                      <p:rCtr x="4500" y="-10600"/>
                                    </p:animMotion>
                                  </p:childTnLst>
                                </p:cTn>
                              </p:par>
                              <p:par>
                                <p:cTn id="24" presetID="1" presetClass="entr" presetSubtype="0" fill="hold" nodeType="withEffect">
                                  <p:stCondLst>
                                    <p:cond delay="1000"/>
                                  </p:stCondLst>
                                  <p:childTnLst>
                                    <p:set>
                                      <p:cBhvr>
                                        <p:cTn id="25" dur="1" fill="hold">
                                          <p:stCondLst>
                                            <p:cond delay="0"/>
                                          </p:stCondLst>
                                        </p:cTn>
                                        <p:tgtEl>
                                          <p:spTgt spid="2"/>
                                        </p:tgtEl>
                                        <p:attrNameLst>
                                          <p:attrName>style.visibility</p:attrName>
                                        </p:attrNameLst>
                                      </p:cBhvr>
                                      <p:to>
                                        <p:strVal val="visible"/>
                                      </p:to>
                                    </p:set>
                                  </p:childTnLst>
                                </p:cTn>
                              </p:par>
                            </p:childTnLst>
                          </p:cTn>
                        </p:par>
                        <p:par>
                          <p:cTn id="26" fill="hold">
                            <p:stCondLst>
                              <p:cond delay="4000"/>
                            </p:stCondLst>
                            <p:childTnLst>
                              <p:par>
                                <p:cTn id="27" presetID="37" presetClass="path" presetSubtype="0" accel="50000" decel="50000" fill="hold" nodeType="afterEffect">
                                  <p:stCondLst>
                                    <p:cond delay="0"/>
                                  </p:stCondLst>
                                  <p:childTnLst>
                                    <p:animMotion origin="layout" path="M -0.12431 0.22731 L -0.06684 0.19005 C -0.05469 0.18333 -0.04132 0.16643 -0.03021 0.14676 C -0.01806 0.12407 -0.01077 0.10347 -0.00973 0.08472 L -0.00053 -0.00023 " pathEditMode="relative" rAng="18360000" ptsTypes="AAAAA">
                                      <p:cBhvr>
                                        <p:cTn id="28" dur="1000" fill="hold"/>
                                        <p:tgtEl>
                                          <p:spTgt spid="2"/>
                                        </p:tgtEl>
                                        <p:attrNameLst>
                                          <p:attrName>ppt_x</p:attrName>
                                          <p:attrName>ppt_y</p:attrName>
                                        </p:attrNameLst>
                                      </p:cBhvr>
                                      <p:rCtr x="7830" y="-97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 2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54658" y="1954456"/>
            <a:ext cx="8551176" cy="3704883"/>
          </a:xfrm>
          <a:prstGeom prst="rect">
            <a:avLst/>
          </a:prstGeom>
        </p:spPr>
      </p:pic>
      <p:sp>
        <p:nvSpPr>
          <p:cNvPr id="4" name="Espace réservé du numéro de diapositive 3"/>
          <p:cNvSpPr>
            <a:spLocks noGrp="1"/>
          </p:cNvSpPr>
          <p:nvPr>
            <p:ph type="sldNum" sz="quarter" idx="12"/>
          </p:nvPr>
        </p:nvSpPr>
        <p:spPr/>
        <p:txBody>
          <a:bodyPr/>
          <a:lstStyle/>
          <a:p>
            <a:fld id="{CF4668DC-857F-487D-BFFA-8C0CA5037977}" type="slidenum">
              <a:rPr lang="fr-BE" smtClean="0">
                <a:solidFill>
                  <a:prstClr val="black">
                    <a:tint val="75000"/>
                  </a:prstClr>
                </a:solidFill>
              </a:rPr>
              <a:pPr/>
              <a:t>20</a:t>
            </a:fld>
            <a:endParaRPr lang="fr-BE">
              <a:solidFill>
                <a:prstClr val="black">
                  <a:tint val="75000"/>
                </a:prstClr>
              </a:solidFill>
            </a:endParaRPr>
          </a:p>
        </p:txBody>
      </p:sp>
      <p:grpSp>
        <p:nvGrpSpPr>
          <p:cNvPr id="7" name="Groupe 6"/>
          <p:cNvGrpSpPr/>
          <p:nvPr/>
        </p:nvGrpSpPr>
        <p:grpSpPr>
          <a:xfrm>
            <a:off x="447769" y="32330"/>
            <a:ext cx="8023374" cy="588358"/>
            <a:chOff x="447769" y="32330"/>
            <a:chExt cx="8023374" cy="588358"/>
          </a:xfrm>
        </p:grpSpPr>
        <p:sp>
          <p:nvSpPr>
            <p:cNvPr id="8"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b="1" dirty="0" smtClean="0">
                  <a:latin typeface="Agency FB" pitchFamily="34" charset="0"/>
                  <a:ea typeface="+mj-ea"/>
                  <a:cs typeface="+mj-cs"/>
                </a:rPr>
                <a:t>Modélisation</a:t>
              </a:r>
              <a:endParaRPr lang="fr-FR" sz="1700" b="1" dirty="0">
                <a:latin typeface="Agency FB" pitchFamily="34" charset="0"/>
                <a:ea typeface="+mj-ea"/>
                <a:cs typeface="+mj-cs"/>
              </a:endParaRPr>
            </a:p>
          </p:txBody>
        </p:sp>
        <p:sp>
          <p:nvSpPr>
            <p:cNvPr id="9"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ETL</a:t>
              </a:r>
              <a:endParaRPr lang="fr-FR" sz="1700" dirty="0">
                <a:solidFill>
                  <a:schemeClr val="bg1">
                    <a:lumMod val="65000"/>
                  </a:schemeClr>
                </a:solidFill>
                <a:latin typeface="Agency FB" pitchFamily="34" charset="0"/>
                <a:ea typeface="+mj-ea"/>
                <a:cs typeface="+mj-cs"/>
              </a:endParaRPr>
            </a:p>
            <a:p>
              <a:pPr>
                <a:spcBef>
                  <a:spcPct val="0"/>
                </a:spcBef>
              </a:pPr>
              <a:endParaRPr lang="fr-FR" sz="1700" dirty="0" smtClean="0">
                <a:solidFill>
                  <a:schemeClr val="bg1">
                    <a:lumMod val="65000"/>
                  </a:schemeClr>
                </a:solidFill>
                <a:latin typeface="Agency FB" pitchFamily="34" charset="0"/>
                <a:ea typeface="+mj-ea"/>
                <a:cs typeface="+mj-cs"/>
              </a:endParaRPr>
            </a:p>
          </p:txBody>
        </p:sp>
        <p:sp>
          <p:nvSpPr>
            <p:cNvPr id="10" name="Rectangle 7"/>
            <p:cNvSpPr txBox="1">
              <a:spLocks noChangeArrowheads="1"/>
            </p:cNvSpPr>
            <p:nvPr/>
          </p:nvSpPr>
          <p:spPr>
            <a:xfrm>
              <a:off x="447769" y="106014"/>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bg1">
                    <a:lumMod val="65000"/>
                  </a:schemeClr>
                </a:solidFill>
                <a:effectLst/>
                <a:uLnTx/>
                <a:uFillTx/>
                <a:latin typeface="Agency FB" pitchFamily="34" charset="0"/>
                <a:ea typeface="+mj-ea"/>
                <a:cs typeface="+mj-cs"/>
              </a:endParaRPr>
            </a:p>
          </p:txBody>
        </p:sp>
        <p:sp>
          <p:nvSpPr>
            <p:cNvPr id="11" name="Freeform 5" descr="&lt;LOGICA_QUOTE_LEFT&gt;"/>
            <p:cNvSpPr>
              <a:spLocks/>
            </p:cNvSpPr>
            <p:nvPr/>
          </p:nvSpPr>
          <p:spPr bwMode="gray">
            <a:xfrm>
              <a:off x="3707904" y="80679"/>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2" name="Freeform 9" descr="&lt;LOGICA_QUOTE_RIGHT&gt;"/>
            <p:cNvSpPr>
              <a:spLocks/>
            </p:cNvSpPr>
            <p:nvPr/>
          </p:nvSpPr>
          <p:spPr bwMode="gray">
            <a:xfrm>
              <a:off x="4718577" y="80679"/>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3" name="Rectangle 7"/>
            <p:cNvSpPr txBox="1">
              <a:spLocks noChangeArrowheads="1"/>
            </p:cNvSpPr>
            <p:nvPr/>
          </p:nvSpPr>
          <p:spPr>
            <a:xfrm>
              <a:off x="2070985" y="76825"/>
              <a:ext cx="1542905" cy="451721"/>
            </a:xfrm>
            <a:prstGeom prst="rect">
              <a:avLst/>
            </a:prstGeom>
          </p:spPr>
          <p:txBody>
            <a:bodyPr vert="horz" lIns="0" tIns="0" rIns="0" bIns="0" rtlCol="0" anchor="ctr" anchorCtr="0">
              <a:noAutofit/>
            </a:bodyPr>
            <a:lstStyle/>
            <a:p>
              <a:pPr>
                <a:spcBef>
                  <a:spcPct val="0"/>
                </a:spcBef>
              </a:pPr>
              <a:r>
                <a:rPr lang="fr-FR" sz="1700" dirty="0">
                  <a:solidFill>
                    <a:schemeClr val="bg1">
                      <a:lumMod val="65000"/>
                    </a:schemeClr>
                  </a:solidFill>
                  <a:latin typeface="Agency FB" pitchFamily="34" charset="0"/>
                </a:rPr>
                <a:t>Analyse du besoin</a:t>
              </a:r>
            </a:p>
          </p:txBody>
        </p:sp>
        <p:sp>
          <p:nvSpPr>
            <p:cNvPr id="14" name="Rectangle 7"/>
            <p:cNvSpPr txBox="1">
              <a:spLocks noChangeArrowheads="1"/>
            </p:cNvSpPr>
            <p:nvPr/>
          </p:nvSpPr>
          <p:spPr>
            <a:xfrm>
              <a:off x="7564384" y="40371"/>
              <a:ext cx="906759" cy="448615"/>
            </a:xfrm>
            <a:prstGeom prst="rect">
              <a:avLst/>
            </a:prstGeom>
          </p:spPr>
          <p:txBody>
            <a:bodyPr vert="horz" lIns="0" tIns="0" rIns="0" bIns="0" rtlCol="0" anchor="ctr" anchorCtr="0">
              <a:normAutofit fontScale="92500" lnSpcReduction="10000"/>
            </a:bodyPr>
            <a:lstStyle/>
            <a:p>
              <a:pPr marR="0" lvl="0" indent="0" fontAlgn="auto">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Conclusion</a:t>
              </a:r>
            </a:p>
          </p:txBody>
        </p:sp>
        <p:sp>
          <p:nvSpPr>
            <p:cNvPr id="15" name="Rectangle 7"/>
            <p:cNvSpPr txBox="1">
              <a:spLocks noChangeArrowheads="1"/>
            </p:cNvSpPr>
            <p:nvPr/>
          </p:nvSpPr>
          <p:spPr>
            <a:xfrm>
              <a:off x="5224962" y="32330"/>
              <a:ext cx="1542905" cy="451721"/>
            </a:xfrm>
            <a:prstGeom prst="rect">
              <a:avLst/>
            </a:prstGeom>
          </p:spPr>
          <p:txBody>
            <a:bodyPr vert="horz" lIns="0" tIns="0" rIns="0" bIns="0" rtlCol="0" anchor="ctr" anchorCtr="0">
              <a:noAutofit/>
            </a:bodyPr>
            <a:lstStyle/>
            <a:p>
              <a:pPr algn="ctr">
                <a:spcBef>
                  <a:spcPct val="0"/>
                </a:spcBef>
              </a:pPr>
              <a:r>
                <a:rPr lang="fr-FR" sz="1700" dirty="0">
                  <a:solidFill>
                    <a:schemeClr val="bg1">
                      <a:lumMod val="65000"/>
                    </a:schemeClr>
                  </a:solidFill>
                  <a:latin typeface="Agency FB" pitchFamily="34" charset="0"/>
                </a:rPr>
                <a:t>Restitution</a:t>
              </a:r>
              <a:endParaRPr lang="fr-FR" sz="1700" dirty="0">
                <a:solidFill>
                  <a:schemeClr val="bg1">
                    <a:lumMod val="65000"/>
                  </a:schemeClr>
                </a:solidFill>
                <a:latin typeface="Agency FB" pitchFamily="34" charset="0"/>
                <a:ea typeface="+mj-ea"/>
                <a:cs typeface="+mj-cs"/>
              </a:endParaRPr>
            </a:p>
          </p:txBody>
        </p:sp>
        <p:sp>
          <p:nvSpPr>
            <p:cNvPr id="16" name="Rectangle 7"/>
            <p:cNvSpPr txBox="1">
              <a:spLocks noChangeArrowheads="1"/>
            </p:cNvSpPr>
            <p:nvPr/>
          </p:nvSpPr>
          <p:spPr>
            <a:xfrm>
              <a:off x="6168489" y="59027"/>
              <a:ext cx="1542905" cy="451721"/>
            </a:xfrm>
            <a:prstGeom prst="rect">
              <a:avLst/>
            </a:prstGeom>
          </p:spPr>
          <p:txBody>
            <a:bodyPr vert="horz" lIns="0" tIns="0" rIns="0" bIns="0" rtlCol="0" anchor="ctr" anchorCtr="0">
              <a:noAutofit/>
            </a:bodyPr>
            <a:lstStyle/>
            <a:p>
              <a:pPr algn="ctr">
                <a:spcBef>
                  <a:spcPct val="0"/>
                </a:spcBef>
              </a:pPr>
              <a:r>
                <a:rPr lang="fr-FR" sz="1700" dirty="0" err="1">
                  <a:solidFill>
                    <a:schemeClr val="bg1">
                      <a:lumMod val="65000"/>
                    </a:schemeClr>
                  </a:solidFill>
                  <a:latin typeface="Agency FB" pitchFamily="34" charset="0"/>
                </a:rPr>
                <a:t>Reporting</a:t>
              </a:r>
              <a:endParaRPr lang="fr-FR" sz="1700" dirty="0">
                <a:solidFill>
                  <a:schemeClr val="bg1">
                    <a:lumMod val="65000"/>
                  </a:schemeClr>
                </a:solidFill>
                <a:latin typeface="Agency FB" pitchFamily="34" charset="0"/>
                <a:ea typeface="+mj-ea"/>
                <a:cs typeface="+mj-cs"/>
              </a:endParaRPr>
            </a:p>
          </p:txBody>
        </p:sp>
      </p:grpSp>
      <p:grpSp>
        <p:nvGrpSpPr>
          <p:cNvPr id="30" name="Group 13"/>
          <p:cNvGrpSpPr/>
          <p:nvPr/>
        </p:nvGrpSpPr>
        <p:grpSpPr>
          <a:xfrm>
            <a:off x="444499" y="589316"/>
            <a:ext cx="8164731" cy="463420"/>
            <a:chOff x="444499" y="1136780"/>
            <a:chExt cx="8164731" cy="463420"/>
          </a:xfrm>
        </p:grpSpPr>
        <p:cxnSp>
          <p:nvCxnSpPr>
            <p:cNvPr id="31"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2" name="Arc 31"/>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35" name="Rectangle 7"/>
          <p:cNvSpPr txBox="1">
            <a:spLocks noChangeArrowheads="1"/>
          </p:cNvSpPr>
          <p:nvPr/>
        </p:nvSpPr>
        <p:spPr>
          <a:xfrm>
            <a:off x="1893595" y="703806"/>
            <a:ext cx="1668864"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solidFill>
                  <a:schemeClr val="bg1">
                    <a:lumMod val="75000"/>
                  </a:schemeClr>
                </a:solidFill>
                <a:latin typeface="Agency FB" pitchFamily="34" charset="0"/>
                <a:ea typeface="+mj-ea"/>
                <a:cs typeface="+mj-cs"/>
              </a:rPr>
              <a:t>DM  Fournisseur</a:t>
            </a:r>
            <a:endParaRPr lang="fr-FR" sz="1400" b="1" dirty="0">
              <a:solidFill>
                <a:schemeClr val="bg1">
                  <a:lumMod val="75000"/>
                </a:schemeClr>
              </a:solidFill>
              <a:latin typeface="Agency FB" pitchFamily="34" charset="0"/>
              <a:ea typeface="+mj-ea"/>
              <a:cs typeface="+mj-cs"/>
            </a:endParaRPr>
          </a:p>
        </p:txBody>
      </p:sp>
      <p:sp>
        <p:nvSpPr>
          <p:cNvPr id="36" name="Rectangle 7"/>
          <p:cNvSpPr txBox="1">
            <a:spLocks noChangeArrowheads="1"/>
          </p:cNvSpPr>
          <p:nvPr/>
        </p:nvSpPr>
        <p:spPr>
          <a:xfrm>
            <a:off x="3008347" y="679889"/>
            <a:ext cx="14944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Budget de fonctionnement</a:t>
            </a:r>
            <a:endParaRPr lang="fr-FR" sz="1400" dirty="0">
              <a:solidFill>
                <a:schemeClr val="bg1">
                  <a:lumMod val="65000"/>
                </a:schemeClr>
              </a:solidFill>
              <a:latin typeface="Agency FB" pitchFamily="34" charset="0"/>
              <a:ea typeface="+mj-ea"/>
              <a:cs typeface="+mj-cs"/>
            </a:endParaRPr>
          </a:p>
        </p:txBody>
      </p:sp>
      <p:sp>
        <p:nvSpPr>
          <p:cNvPr id="37" name="Rectangle 7"/>
          <p:cNvSpPr txBox="1">
            <a:spLocks noChangeArrowheads="1"/>
          </p:cNvSpPr>
          <p:nvPr/>
        </p:nvSpPr>
        <p:spPr>
          <a:xfrm>
            <a:off x="7543933" y="644617"/>
            <a:ext cx="14944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Schéma des DM</a:t>
            </a:r>
            <a:endParaRPr lang="fr-FR" sz="1400" dirty="0">
              <a:solidFill>
                <a:schemeClr val="bg1">
                  <a:lumMod val="65000"/>
                </a:schemeClr>
              </a:solidFill>
              <a:latin typeface="Agency FB" pitchFamily="34" charset="0"/>
              <a:ea typeface="+mj-ea"/>
              <a:cs typeface="+mj-cs"/>
            </a:endParaRPr>
          </a:p>
        </p:txBody>
      </p:sp>
      <p:sp>
        <p:nvSpPr>
          <p:cNvPr id="38" name="Rectangle 7"/>
          <p:cNvSpPr txBox="1">
            <a:spLocks noChangeArrowheads="1"/>
          </p:cNvSpPr>
          <p:nvPr/>
        </p:nvSpPr>
        <p:spPr>
          <a:xfrm>
            <a:off x="6640168" y="652339"/>
            <a:ext cx="1668864"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Suspens</a:t>
            </a:r>
            <a:endParaRPr lang="fr-FR" sz="1400" dirty="0">
              <a:solidFill>
                <a:schemeClr val="bg1">
                  <a:lumMod val="65000"/>
                </a:schemeClr>
              </a:solidFill>
              <a:latin typeface="Agency FB" pitchFamily="34" charset="0"/>
              <a:ea typeface="+mj-ea"/>
              <a:cs typeface="+mj-cs"/>
            </a:endParaRPr>
          </a:p>
        </p:txBody>
      </p:sp>
      <p:sp>
        <p:nvSpPr>
          <p:cNvPr id="39" name="Rectangle 7"/>
          <p:cNvSpPr txBox="1">
            <a:spLocks noChangeArrowheads="1"/>
          </p:cNvSpPr>
          <p:nvPr/>
        </p:nvSpPr>
        <p:spPr>
          <a:xfrm>
            <a:off x="4130384" y="699100"/>
            <a:ext cx="1668864"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Immobilisation</a:t>
            </a:r>
            <a:endParaRPr lang="fr-FR" sz="1400" dirty="0">
              <a:solidFill>
                <a:schemeClr val="bg1">
                  <a:lumMod val="65000"/>
                </a:schemeClr>
              </a:solidFill>
              <a:latin typeface="Agency FB" pitchFamily="34" charset="0"/>
              <a:ea typeface="+mj-ea"/>
              <a:cs typeface="+mj-cs"/>
            </a:endParaRPr>
          </a:p>
        </p:txBody>
      </p:sp>
      <p:sp>
        <p:nvSpPr>
          <p:cNvPr id="40" name="Rectangle 7"/>
          <p:cNvSpPr txBox="1">
            <a:spLocks noChangeArrowheads="1"/>
          </p:cNvSpPr>
          <p:nvPr/>
        </p:nvSpPr>
        <p:spPr>
          <a:xfrm>
            <a:off x="5499874" y="674390"/>
            <a:ext cx="1668864"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latin typeface="Agency FB" pitchFamily="34" charset="0"/>
                <a:ea typeface="+mj-ea"/>
                <a:cs typeface="+mj-cs"/>
              </a:rPr>
              <a:t>DM  Anomalies</a:t>
            </a:r>
            <a:endParaRPr lang="fr-FR" sz="1400" b="1" dirty="0">
              <a:latin typeface="Agency FB" pitchFamily="34" charset="0"/>
              <a:ea typeface="+mj-ea"/>
              <a:cs typeface="+mj-cs"/>
            </a:endParaRPr>
          </a:p>
        </p:txBody>
      </p:sp>
      <p:sp>
        <p:nvSpPr>
          <p:cNvPr id="41" name="Rectangle 7"/>
          <p:cNvSpPr txBox="1">
            <a:spLocks noChangeArrowheads="1"/>
          </p:cNvSpPr>
          <p:nvPr/>
        </p:nvSpPr>
        <p:spPr>
          <a:xfrm>
            <a:off x="662309" y="680570"/>
            <a:ext cx="1493557"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solidFill>
                  <a:schemeClr val="bg1">
                    <a:lumMod val="75000"/>
                  </a:schemeClr>
                </a:solidFill>
                <a:latin typeface="Agency FB" pitchFamily="34" charset="0"/>
                <a:ea typeface="+mj-ea"/>
                <a:cs typeface="+mj-cs"/>
              </a:rPr>
              <a:t>    Les indicateurs</a:t>
            </a:r>
            <a:endParaRPr lang="fr-FR" sz="1400" b="1" dirty="0">
              <a:solidFill>
                <a:schemeClr val="bg1">
                  <a:lumMod val="75000"/>
                </a:schemeClr>
              </a:solidFill>
              <a:latin typeface="Agency FB" pitchFamily="34" charset="0"/>
              <a:ea typeface="+mj-ea"/>
              <a:cs typeface="+mj-cs"/>
            </a:endParaRPr>
          </a:p>
        </p:txBody>
      </p:sp>
      <p:sp>
        <p:nvSpPr>
          <p:cNvPr id="42" name="Freeform 9" descr="&lt;LOGICA_QUOTE_RIGHT&gt;"/>
          <p:cNvSpPr>
            <a:spLocks/>
          </p:cNvSpPr>
          <p:nvPr/>
        </p:nvSpPr>
        <p:spPr bwMode="gray">
          <a:xfrm>
            <a:off x="6316580" y="629953"/>
            <a:ext cx="15161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43" name="Freeform 5" descr="&lt;LOGICA_QUOTE_LEFT&gt;"/>
          <p:cNvSpPr>
            <a:spLocks/>
          </p:cNvSpPr>
          <p:nvPr/>
        </p:nvSpPr>
        <p:spPr bwMode="gray">
          <a:xfrm>
            <a:off x="5324041" y="653869"/>
            <a:ext cx="15161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pic>
        <p:nvPicPr>
          <p:cNvPr id="2" name="Image 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39146" y="2109619"/>
            <a:ext cx="2776669" cy="1352739"/>
          </a:xfrm>
          <a:prstGeom prst="rect">
            <a:avLst/>
          </a:prstGeom>
        </p:spPr>
      </p:pic>
      <p:sp>
        <p:nvSpPr>
          <p:cNvPr id="19" name="Rectangle 18"/>
          <p:cNvSpPr/>
          <p:nvPr/>
        </p:nvSpPr>
        <p:spPr>
          <a:xfrm>
            <a:off x="125035" y="2030562"/>
            <a:ext cx="2790780" cy="16312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6192592" y="2009067"/>
            <a:ext cx="2743583" cy="1752845"/>
          </a:xfrm>
          <a:prstGeom prst="rect">
            <a:avLst/>
          </a:prstGeom>
        </p:spPr>
      </p:pic>
      <p:sp>
        <p:nvSpPr>
          <p:cNvPr id="21" name="Rectangle 20"/>
          <p:cNvSpPr/>
          <p:nvPr/>
        </p:nvSpPr>
        <p:spPr>
          <a:xfrm>
            <a:off x="6152497" y="1836463"/>
            <a:ext cx="2817922" cy="20245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 name="Image 4"/>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667866" y="4678249"/>
            <a:ext cx="2495898" cy="847843"/>
          </a:xfrm>
          <a:prstGeom prst="rect">
            <a:avLst/>
          </a:prstGeom>
        </p:spPr>
      </p:pic>
      <p:sp>
        <p:nvSpPr>
          <p:cNvPr id="20" name="Rectangle 19"/>
          <p:cNvSpPr/>
          <p:nvPr/>
        </p:nvSpPr>
        <p:spPr>
          <a:xfrm>
            <a:off x="1403280" y="4623659"/>
            <a:ext cx="2775995" cy="13841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2938777" y="2704407"/>
            <a:ext cx="3029373" cy="1495634"/>
          </a:xfrm>
          <a:prstGeom prst="rect">
            <a:avLst/>
          </a:prstGeom>
        </p:spPr>
      </p:pic>
      <p:grpSp>
        <p:nvGrpSpPr>
          <p:cNvPr id="33" name="Group 23"/>
          <p:cNvGrpSpPr/>
          <p:nvPr/>
        </p:nvGrpSpPr>
        <p:grpSpPr>
          <a:xfrm>
            <a:off x="467544" y="5969124"/>
            <a:ext cx="8141686" cy="484212"/>
            <a:chOff x="467544" y="5753100"/>
            <a:chExt cx="8141686" cy="484212"/>
          </a:xfrm>
        </p:grpSpPr>
        <p:cxnSp>
          <p:nvCxnSpPr>
            <p:cNvPr id="34"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4" name="Arc 43"/>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Tree>
    <p:extLst>
      <p:ext uri="{BB962C8B-B14F-4D97-AF65-F5344CB8AC3E}">
        <p14:creationId xmlns:p14="http://schemas.microsoft.com/office/powerpoint/2010/main" xmlns="" val="295581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8" fill="hold" grpId="0" nodeType="withEffect">
                                  <p:stCondLst>
                                    <p:cond delay="0"/>
                                  </p:stCondLst>
                                  <p:childTnLst>
                                    <p:anim calcmode="lin" valueType="num">
                                      <p:cBhvr additive="base">
                                        <p:cTn id="6" dur="1000"/>
                                        <p:tgtEl>
                                          <p:spTgt spid="19"/>
                                        </p:tgtEl>
                                        <p:attrNameLst>
                                          <p:attrName>ppt_x</p:attrName>
                                        </p:attrNameLst>
                                      </p:cBhvr>
                                      <p:tavLst>
                                        <p:tav tm="0">
                                          <p:val>
                                            <p:strVal val="ppt_x"/>
                                          </p:val>
                                        </p:tav>
                                        <p:tav tm="100000">
                                          <p:val>
                                            <p:strVal val="0-ppt_w/2"/>
                                          </p:val>
                                        </p:tav>
                                      </p:tavLst>
                                    </p:anim>
                                    <p:anim calcmode="lin" valueType="num">
                                      <p:cBhvr additive="base">
                                        <p:cTn id="7" dur="1000"/>
                                        <p:tgtEl>
                                          <p:spTgt spid="19"/>
                                        </p:tgtEl>
                                        <p:attrNameLst>
                                          <p:attrName>ppt_y</p:attrName>
                                        </p:attrNameLst>
                                      </p:cBhvr>
                                      <p:tavLst>
                                        <p:tav tm="0">
                                          <p:val>
                                            <p:strVal val="ppt_y"/>
                                          </p:val>
                                        </p:tav>
                                        <p:tav tm="100000">
                                          <p:val>
                                            <p:strVal val="ppt_y"/>
                                          </p:val>
                                        </p:tav>
                                      </p:tavLst>
                                    </p:anim>
                                    <p:set>
                                      <p:cBhvr>
                                        <p:cTn id="8" dur="1" fill="hold">
                                          <p:stCondLst>
                                            <p:cond delay="999"/>
                                          </p:stCondLst>
                                        </p:cTn>
                                        <p:tgtEl>
                                          <p:spTgt spid="19"/>
                                        </p:tgtEl>
                                        <p:attrNameLst>
                                          <p:attrName>style.visibility</p:attrName>
                                        </p:attrNameLst>
                                      </p:cBhvr>
                                      <p:to>
                                        <p:strVal val="hidden"/>
                                      </p:to>
                                    </p:set>
                                  </p:childTnLst>
                                </p:cTn>
                              </p:par>
                              <p:par>
                                <p:cTn id="9" presetID="2" presetClass="exit" presetSubtype="8" fill="hold" grpId="0" nodeType="withEffect">
                                  <p:stCondLst>
                                    <p:cond delay="0"/>
                                  </p:stCondLst>
                                  <p:childTnLst>
                                    <p:anim calcmode="lin" valueType="num">
                                      <p:cBhvr additive="base">
                                        <p:cTn id="10" dur="1000"/>
                                        <p:tgtEl>
                                          <p:spTgt spid="20"/>
                                        </p:tgtEl>
                                        <p:attrNameLst>
                                          <p:attrName>ppt_x</p:attrName>
                                        </p:attrNameLst>
                                      </p:cBhvr>
                                      <p:tavLst>
                                        <p:tav tm="0">
                                          <p:val>
                                            <p:strVal val="ppt_x"/>
                                          </p:val>
                                        </p:tav>
                                        <p:tav tm="100000">
                                          <p:val>
                                            <p:strVal val="0-ppt_w/2"/>
                                          </p:val>
                                        </p:tav>
                                      </p:tavLst>
                                    </p:anim>
                                    <p:anim calcmode="lin" valueType="num">
                                      <p:cBhvr additive="base">
                                        <p:cTn id="11" dur="1000"/>
                                        <p:tgtEl>
                                          <p:spTgt spid="20"/>
                                        </p:tgtEl>
                                        <p:attrNameLst>
                                          <p:attrName>ppt_y</p:attrName>
                                        </p:attrNameLst>
                                      </p:cBhvr>
                                      <p:tavLst>
                                        <p:tav tm="0">
                                          <p:val>
                                            <p:strVal val="ppt_y"/>
                                          </p:val>
                                        </p:tav>
                                        <p:tav tm="100000">
                                          <p:val>
                                            <p:strVal val="ppt_y"/>
                                          </p:val>
                                        </p:tav>
                                      </p:tavLst>
                                    </p:anim>
                                    <p:set>
                                      <p:cBhvr>
                                        <p:cTn id="12" dur="1" fill="hold">
                                          <p:stCondLst>
                                            <p:cond delay="999"/>
                                          </p:stCondLst>
                                        </p:cTn>
                                        <p:tgtEl>
                                          <p:spTgt spid="20"/>
                                        </p:tgtEl>
                                        <p:attrNameLst>
                                          <p:attrName>style.visibility</p:attrName>
                                        </p:attrNameLst>
                                      </p:cBhvr>
                                      <p:to>
                                        <p:strVal val="hidden"/>
                                      </p:to>
                                    </p:set>
                                  </p:childTnLst>
                                </p:cTn>
                              </p:par>
                              <p:par>
                                <p:cTn id="13" presetID="2" presetClass="exit" presetSubtype="2" fill="hold" grpId="0" nodeType="withEffect">
                                  <p:stCondLst>
                                    <p:cond delay="0"/>
                                  </p:stCondLst>
                                  <p:childTnLst>
                                    <p:anim calcmode="lin" valueType="num">
                                      <p:cBhvr additive="base">
                                        <p:cTn id="14" dur="1000"/>
                                        <p:tgtEl>
                                          <p:spTgt spid="21"/>
                                        </p:tgtEl>
                                        <p:attrNameLst>
                                          <p:attrName>ppt_x</p:attrName>
                                        </p:attrNameLst>
                                      </p:cBhvr>
                                      <p:tavLst>
                                        <p:tav tm="0">
                                          <p:val>
                                            <p:strVal val="ppt_x"/>
                                          </p:val>
                                        </p:tav>
                                        <p:tav tm="100000">
                                          <p:val>
                                            <p:strVal val="1+ppt_w/2"/>
                                          </p:val>
                                        </p:tav>
                                      </p:tavLst>
                                    </p:anim>
                                    <p:anim calcmode="lin" valueType="num">
                                      <p:cBhvr additive="base">
                                        <p:cTn id="15" dur="1000"/>
                                        <p:tgtEl>
                                          <p:spTgt spid="21"/>
                                        </p:tgtEl>
                                        <p:attrNameLst>
                                          <p:attrName>ppt_y</p:attrName>
                                        </p:attrNameLst>
                                      </p:cBhvr>
                                      <p:tavLst>
                                        <p:tav tm="0">
                                          <p:val>
                                            <p:strVal val="ppt_y"/>
                                          </p:val>
                                        </p:tav>
                                        <p:tav tm="100000">
                                          <p:val>
                                            <p:strVal val="ppt_y"/>
                                          </p:val>
                                        </p:tav>
                                      </p:tavLst>
                                    </p:anim>
                                    <p:set>
                                      <p:cBhvr>
                                        <p:cTn id="16" dur="1" fill="hold">
                                          <p:stCondLst>
                                            <p:cond delay="999"/>
                                          </p:stCondLst>
                                        </p:cTn>
                                        <p:tgtEl>
                                          <p:spTgt spid="21"/>
                                        </p:tgtEl>
                                        <p:attrNameLst>
                                          <p:attrName>style.visibility</p:attrName>
                                        </p:attrNameLst>
                                      </p:cBhvr>
                                      <p:to>
                                        <p:strVal val="hidden"/>
                                      </p:to>
                                    </p:set>
                                  </p:childTnLst>
                                </p:cTn>
                              </p:par>
                              <p:par>
                                <p:cTn id="17" presetID="19" presetClass="entr" presetSubtype="1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p:cTn id="19" dur="1000" fill="hold"/>
                                        <p:tgtEl>
                                          <p:spTgt spid="42"/>
                                        </p:tgtEl>
                                        <p:attrNameLst>
                                          <p:attrName>ppt_w</p:attrName>
                                        </p:attrNameLst>
                                      </p:cBhvr>
                                      <p:tavLst>
                                        <p:tav tm="0" fmla="#ppt_w*sin(2.5*pi*$)">
                                          <p:val>
                                            <p:fltVal val="0"/>
                                          </p:val>
                                        </p:tav>
                                        <p:tav tm="100000">
                                          <p:val>
                                            <p:fltVal val="1"/>
                                          </p:val>
                                        </p:tav>
                                      </p:tavLst>
                                    </p:anim>
                                    <p:anim calcmode="lin" valueType="num">
                                      <p:cBhvr>
                                        <p:cTn id="20" dur="1000" fill="hold"/>
                                        <p:tgtEl>
                                          <p:spTgt spid="42"/>
                                        </p:tgtEl>
                                        <p:attrNameLst>
                                          <p:attrName>ppt_h</p:attrName>
                                        </p:attrNameLst>
                                      </p:cBhvr>
                                      <p:tavLst>
                                        <p:tav tm="0">
                                          <p:val>
                                            <p:strVal val="#ppt_h"/>
                                          </p:val>
                                        </p:tav>
                                        <p:tav tm="100000">
                                          <p:val>
                                            <p:strVal val="#ppt_h"/>
                                          </p:val>
                                        </p:tav>
                                      </p:tavLst>
                                    </p:anim>
                                  </p:childTnLst>
                                </p:cTn>
                              </p:par>
                              <p:par>
                                <p:cTn id="21" presetID="19" presetClass="entr" presetSubtype="1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p:cTn id="23" dur="1000" fill="hold"/>
                                        <p:tgtEl>
                                          <p:spTgt spid="43"/>
                                        </p:tgtEl>
                                        <p:attrNameLst>
                                          <p:attrName>ppt_w</p:attrName>
                                        </p:attrNameLst>
                                      </p:cBhvr>
                                      <p:tavLst>
                                        <p:tav tm="0" fmla="#ppt_w*sin(2.5*pi*$)">
                                          <p:val>
                                            <p:fltVal val="0"/>
                                          </p:val>
                                        </p:tav>
                                        <p:tav tm="100000">
                                          <p:val>
                                            <p:fltVal val="1"/>
                                          </p:val>
                                        </p:tav>
                                      </p:tavLst>
                                    </p:anim>
                                    <p:anim calcmode="lin" valueType="num">
                                      <p:cBhvr>
                                        <p:cTn id="24" dur="1000" fill="hold"/>
                                        <p:tgtEl>
                                          <p:spTgt spid="4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19" grpId="0" animBg="1"/>
      <p:bldP spid="21" grpId="0" animBg="1"/>
      <p:bldP spid="2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 2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3524" y="2027590"/>
            <a:ext cx="8666426" cy="3201610"/>
          </a:xfrm>
          <a:prstGeom prst="rect">
            <a:avLst/>
          </a:prstGeom>
        </p:spPr>
      </p:pic>
      <p:sp>
        <p:nvSpPr>
          <p:cNvPr id="4" name="Espace réservé du numéro de diapositive 3"/>
          <p:cNvSpPr>
            <a:spLocks noGrp="1"/>
          </p:cNvSpPr>
          <p:nvPr>
            <p:ph type="sldNum" sz="quarter" idx="12"/>
          </p:nvPr>
        </p:nvSpPr>
        <p:spPr/>
        <p:txBody>
          <a:bodyPr/>
          <a:lstStyle/>
          <a:p>
            <a:fld id="{CF4668DC-857F-487D-BFFA-8C0CA5037977}" type="slidenum">
              <a:rPr lang="fr-BE" smtClean="0">
                <a:solidFill>
                  <a:prstClr val="black">
                    <a:tint val="75000"/>
                  </a:prstClr>
                </a:solidFill>
              </a:rPr>
              <a:pPr/>
              <a:t>21</a:t>
            </a:fld>
            <a:endParaRPr lang="fr-BE">
              <a:solidFill>
                <a:prstClr val="black">
                  <a:tint val="75000"/>
                </a:prstClr>
              </a:solidFill>
            </a:endParaRPr>
          </a:p>
        </p:txBody>
      </p:sp>
      <p:grpSp>
        <p:nvGrpSpPr>
          <p:cNvPr id="5" name="Group 13"/>
          <p:cNvGrpSpPr/>
          <p:nvPr/>
        </p:nvGrpSpPr>
        <p:grpSpPr>
          <a:xfrm>
            <a:off x="444499" y="589316"/>
            <a:ext cx="8164731" cy="463420"/>
            <a:chOff x="444499" y="1136780"/>
            <a:chExt cx="8164731" cy="463420"/>
          </a:xfrm>
        </p:grpSpPr>
        <p:cxnSp>
          <p:nvCxnSpPr>
            <p:cNvPr id="6"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Arc 6"/>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9" name="Groupe 8"/>
          <p:cNvGrpSpPr/>
          <p:nvPr/>
        </p:nvGrpSpPr>
        <p:grpSpPr>
          <a:xfrm>
            <a:off x="447769" y="32330"/>
            <a:ext cx="8023374" cy="588358"/>
            <a:chOff x="447769" y="32330"/>
            <a:chExt cx="8023374" cy="588358"/>
          </a:xfrm>
        </p:grpSpPr>
        <p:sp>
          <p:nvSpPr>
            <p:cNvPr id="10"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b="1" dirty="0" smtClean="0">
                  <a:latin typeface="Agency FB" pitchFamily="34" charset="0"/>
                  <a:ea typeface="+mj-ea"/>
                  <a:cs typeface="+mj-cs"/>
                </a:rPr>
                <a:t>Modélisation</a:t>
              </a:r>
              <a:endParaRPr lang="fr-FR" sz="1700" b="1" dirty="0">
                <a:latin typeface="Agency FB" pitchFamily="34" charset="0"/>
                <a:ea typeface="+mj-ea"/>
                <a:cs typeface="+mj-cs"/>
              </a:endParaRPr>
            </a:p>
          </p:txBody>
        </p:sp>
        <p:sp>
          <p:nvSpPr>
            <p:cNvPr id="11"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ETL</a:t>
              </a:r>
              <a:endParaRPr lang="fr-FR" sz="1700" dirty="0">
                <a:solidFill>
                  <a:schemeClr val="bg1">
                    <a:lumMod val="65000"/>
                  </a:schemeClr>
                </a:solidFill>
                <a:latin typeface="Agency FB" pitchFamily="34" charset="0"/>
                <a:ea typeface="+mj-ea"/>
                <a:cs typeface="+mj-cs"/>
              </a:endParaRPr>
            </a:p>
            <a:p>
              <a:pPr>
                <a:spcBef>
                  <a:spcPct val="0"/>
                </a:spcBef>
              </a:pPr>
              <a:endParaRPr lang="fr-FR" sz="1700" dirty="0" smtClean="0">
                <a:solidFill>
                  <a:schemeClr val="bg1">
                    <a:lumMod val="65000"/>
                  </a:schemeClr>
                </a:solidFill>
                <a:latin typeface="Agency FB" pitchFamily="34" charset="0"/>
                <a:ea typeface="+mj-ea"/>
                <a:cs typeface="+mj-cs"/>
              </a:endParaRPr>
            </a:p>
          </p:txBody>
        </p:sp>
        <p:sp>
          <p:nvSpPr>
            <p:cNvPr id="12" name="Rectangle 7"/>
            <p:cNvSpPr txBox="1">
              <a:spLocks noChangeArrowheads="1"/>
            </p:cNvSpPr>
            <p:nvPr/>
          </p:nvSpPr>
          <p:spPr>
            <a:xfrm>
              <a:off x="447769" y="106014"/>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bg1">
                    <a:lumMod val="65000"/>
                  </a:schemeClr>
                </a:solidFill>
                <a:effectLst/>
                <a:uLnTx/>
                <a:uFillTx/>
                <a:latin typeface="Agency FB" pitchFamily="34" charset="0"/>
                <a:ea typeface="+mj-ea"/>
                <a:cs typeface="+mj-cs"/>
              </a:endParaRPr>
            </a:p>
          </p:txBody>
        </p:sp>
        <p:sp>
          <p:nvSpPr>
            <p:cNvPr id="13" name="Freeform 5" descr="&lt;LOGICA_QUOTE_LEFT&gt;"/>
            <p:cNvSpPr>
              <a:spLocks/>
            </p:cNvSpPr>
            <p:nvPr/>
          </p:nvSpPr>
          <p:spPr bwMode="gray">
            <a:xfrm>
              <a:off x="3707904" y="80679"/>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4" name="Freeform 9" descr="&lt;LOGICA_QUOTE_RIGHT&gt;"/>
            <p:cNvSpPr>
              <a:spLocks/>
            </p:cNvSpPr>
            <p:nvPr/>
          </p:nvSpPr>
          <p:spPr bwMode="gray">
            <a:xfrm>
              <a:off x="4718577" y="80679"/>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5" name="Rectangle 7"/>
            <p:cNvSpPr txBox="1">
              <a:spLocks noChangeArrowheads="1"/>
            </p:cNvSpPr>
            <p:nvPr/>
          </p:nvSpPr>
          <p:spPr>
            <a:xfrm>
              <a:off x="2132311" y="77174"/>
              <a:ext cx="1542905" cy="451721"/>
            </a:xfrm>
            <a:prstGeom prst="rect">
              <a:avLst/>
            </a:prstGeom>
          </p:spPr>
          <p:txBody>
            <a:bodyPr vert="horz" lIns="0" tIns="0" rIns="0" bIns="0" rtlCol="0" anchor="ctr" anchorCtr="0">
              <a:noAutofit/>
            </a:bodyPr>
            <a:lstStyle/>
            <a:p>
              <a:pPr>
                <a:spcBef>
                  <a:spcPct val="0"/>
                </a:spcBef>
              </a:pPr>
              <a:r>
                <a:rPr lang="fr-FR" sz="1700" dirty="0">
                  <a:solidFill>
                    <a:schemeClr val="bg1">
                      <a:lumMod val="65000"/>
                    </a:schemeClr>
                  </a:solidFill>
                  <a:latin typeface="Agency FB" pitchFamily="34" charset="0"/>
                </a:rPr>
                <a:t>Analyse du besoin</a:t>
              </a:r>
            </a:p>
          </p:txBody>
        </p:sp>
        <p:sp>
          <p:nvSpPr>
            <p:cNvPr id="16" name="Rectangle 7"/>
            <p:cNvSpPr txBox="1">
              <a:spLocks noChangeArrowheads="1"/>
            </p:cNvSpPr>
            <p:nvPr/>
          </p:nvSpPr>
          <p:spPr>
            <a:xfrm>
              <a:off x="7564384" y="40371"/>
              <a:ext cx="906759" cy="448615"/>
            </a:xfrm>
            <a:prstGeom prst="rect">
              <a:avLst/>
            </a:prstGeom>
          </p:spPr>
          <p:txBody>
            <a:bodyPr vert="horz" lIns="0" tIns="0" rIns="0" bIns="0" rtlCol="0" anchor="ctr" anchorCtr="0">
              <a:normAutofit fontScale="92500" lnSpcReduction="10000"/>
            </a:bodyPr>
            <a:lstStyle/>
            <a:p>
              <a:pPr marR="0" lvl="0" indent="0" fontAlgn="auto">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Conclusion</a:t>
              </a:r>
            </a:p>
          </p:txBody>
        </p:sp>
        <p:sp>
          <p:nvSpPr>
            <p:cNvPr id="17" name="Rectangle 7"/>
            <p:cNvSpPr txBox="1">
              <a:spLocks noChangeArrowheads="1"/>
            </p:cNvSpPr>
            <p:nvPr/>
          </p:nvSpPr>
          <p:spPr>
            <a:xfrm>
              <a:off x="5224962" y="32330"/>
              <a:ext cx="1542905" cy="451721"/>
            </a:xfrm>
            <a:prstGeom prst="rect">
              <a:avLst/>
            </a:prstGeom>
          </p:spPr>
          <p:txBody>
            <a:bodyPr vert="horz" lIns="0" tIns="0" rIns="0" bIns="0" rtlCol="0" anchor="ctr" anchorCtr="0">
              <a:noAutofit/>
            </a:bodyPr>
            <a:lstStyle/>
            <a:p>
              <a:pPr algn="ctr">
                <a:spcBef>
                  <a:spcPct val="0"/>
                </a:spcBef>
              </a:pPr>
              <a:r>
                <a:rPr lang="fr-FR" sz="1700" dirty="0">
                  <a:solidFill>
                    <a:schemeClr val="bg1">
                      <a:lumMod val="65000"/>
                    </a:schemeClr>
                  </a:solidFill>
                  <a:latin typeface="Agency FB" pitchFamily="34" charset="0"/>
                </a:rPr>
                <a:t>Restitution</a:t>
              </a:r>
              <a:endParaRPr lang="fr-FR" sz="1700" dirty="0">
                <a:solidFill>
                  <a:schemeClr val="bg1">
                    <a:lumMod val="65000"/>
                  </a:schemeClr>
                </a:solidFill>
                <a:latin typeface="Agency FB" pitchFamily="34" charset="0"/>
                <a:ea typeface="+mj-ea"/>
                <a:cs typeface="+mj-cs"/>
              </a:endParaRPr>
            </a:p>
          </p:txBody>
        </p:sp>
        <p:sp>
          <p:nvSpPr>
            <p:cNvPr id="18" name="Rectangle 7"/>
            <p:cNvSpPr txBox="1">
              <a:spLocks noChangeArrowheads="1"/>
            </p:cNvSpPr>
            <p:nvPr/>
          </p:nvSpPr>
          <p:spPr>
            <a:xfrm>
              <a:off x="6168489" y="59027"/>
              <a:ext cx="1542905" cy="451721"/>
            </a:xfrm>
            <a:prstGeom prst="rect">
              <a:avLst/>
            </a:prstGeom>
          </p:spPr>
          <p:txBody>
            <a:bodyPr vert="horz" lIns="0" tIns="0" rIns="0" bIns="0" rtlCol="0" anchor="ctr" anchorCtr="0">
              <a:noAutofit/>
            </a:bodyPr>
            <a:lstStyle/>
            <a:p>
              <a:pPr algn="ctr">
                <a:spcBef>
                  <a:spcPct val="0"/>
                </a:spcBef>
              </a:pPr>
              <a:r>
                <a:rPr lang="fr-FR" sz="1700" dirty="0" err="1">
                  <a:solidFill>
                    <a:schemeClr val="bg1">
                      <a:lumMod val="65000"/>
                    </a:schemeClr>
                  </a:solidFill>
                  <a:latin typeface="Agency FB" pitchFamily="34" charset="0"/>
                </a:rPr>
                <a:t>Reporting</a:t>
              </a:r>
              <a:endParaRPr lang="fr-FR" sz="1700" dirty="0">
                <a:solidFill>
                  <a:schemeClr val="bg1">
                    <a:lumMod val="65000"/>
                  </a:schemeClr>
                </a:solidFill>
                <a:latin typeface="Agency FB" pitchFamily="34" charset="0"/>
                <a:ea typeface="+mj-ea"/>
                <a:cs typeface="+mj-cs"/>
              </a:endParaRPr>
            </a:p>
          </p:txBody>
        </p:sp>
      </p:grpSp>
      <p:sp>
        <p:nvSpPr>
          <p:cNvPr id="25" name="Rectangle 7"/>
          <p:cNvSpPr txBox="1">
            <a:spLocks noChangeArrowheads="1"/>
          </p:cNvSpPr>
          <p:nvPr/>
        </p:nvSpPr>
        <p:spPr>
          <a:xfrm>
            <a:off x="1893595" y="703806"/>
            <a:ext cx="1668864"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solidFill>
                  <a:schemeClr val="bg1">
                    <a:lumMod val="75000"/>
                  </a:schemeClr>
                </a:solidFill>
                <a:latin typeface="Agency FB" pitchFamily="34" charset="0"/>
                <a:ea typeface="+mj-ea"/>
                <a:cs typeface="+mj-cs"/>
              </a:rPr>
              <a:t>DM  Fournisseur</a:t>
            </a:r>
            <a:endParaRPr lang="fr-FR" sz="1400" b="1" dirty="0">
              <a:solidFill>
                <a:schemeClr val="bg1">
                  <a:lumMod val="75000"/>
                </a:schemeClr>
              </a:solidFill>
              <a:latin typeface="Agency FB" pitchFamily="34" charset="0"/>
              <a:ea typeface="+mj-ea"/>
              <a:cs typeface="+mj-cs"/>
            </a:endParaRPr>
          </a:p>
        </p:txBody>
      </p:sp>
      <p:sp>
        <p:nvSpPr>
          <p:cNvPr id="26" name="Rectangle 7"/>
          <p:cNvSpPr txBox="1">
            <a:spLocks noChangeArrowheads="1"/>
          </p:cNvSpPr>
          <p:nvPr/>
        </p:nvSpPr>
        <p:spPr>
          <a:xfrm>
            <a:off x="3008347" y="679889"/>
            <a:ext cx="14944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Budget de fonctionnement</a:t>
            </a:r>
            <a:endParaRPr lang="fr-FR" sz="1400" dirty="0">
              <a:solidFill>
                <a:schemeClr val="bg1">
                  <a:lumMod val="65000"/>
                </a:schemeClr>
              </a:solidFill>
              <a:latin typeface="Agency FB" pitchFamily="34" charset="0"/>
              <a:ea typeface="+mj-ea"/>
              <a:cs typeface="+mj-cs"/>
            </a:endParaRPr>
          </a:p>
        </p:txBody>
      </p:sp>
      <p:sp>
        <p:nvSpPr>
          <p:cNvPr id="27" name="Rectangle 7"/>
          <p:cNvSpPr txBox="1">
            <a:spLocks noChangeArrowheads="1"/>
          </p:cNvSpPr>
          <p:nvPr/>
        </p:nvSpPr>
        <p:spPr>
          <a:xfrm>
            <a:off x="7543933" y="644617"/>
            <a:ext cx="14944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Schéma des DM</a:t>
            </a:r>
          </a:p>
        </p:txBody>
      </p:sp>
      <p:sp>
        <p:nvSpPr>
          <p:cNvPr id="28" name="Rectangle 7"/>
          <p:cNvSpPr txBox="1">
            <a:spLocks noChangeArrowheads="1"/>
          </p:cNvSpPr>
          <p:nvPr/>
        </p:nvSpPr>
        <p:spPr>
          <a:xfrm>
            <a:off x="6640168" y="652339"/>
            <a:ext cx="1668864"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latin typeface="Agency FB" pitchFamily="34" charset="0"/>
                <a:ea typeface="+mj-ea"/>
                <a:cs typeface="+mj-cs"/>
              </a:rPr>
              <a:t>DM  Suspens</a:t>
            </a:r>
            <a:endParaRPr lang="fr-FR" sz="1400" b="1" dirty="0">
              <a:latin typeface="Agency FB" pitchFamily="34" charset="0"/>
              <a:ea typeface="+mj-ea"/>
              <a:cs typeface="+mj-cs"/>
            </a:endParaRPr>
          </a:p>
        </p:txBody>
      </p:sp>
      <p:sp>
        <p:nvSpPr>
          <p:cNvPr id="29" name="Rectangle 7"/>
          <p:cNvSpPr txBox="1">
            <a:spLocks noChangeArrowheads="1"/>
          </p:cNvSpPr>
          <p:nvPr/>
        </p:nvSpPr>
        <p:spPr>
          <a:xfrm>
            <a:off x="4130384" y="699100"/>
            <a:ext cx="1668864"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Immobilisation</a:t>
            </a:r>
            <a:endParaRPr lang="fr-FR" sz="1400" dirty="0">
              <a:solidFill>
                <a:schemeClr val="bg1">
                  <a:lumMod val="65000"/>
                </a:schemeClr>
              </a:solidFill>
              <a:latin typeface="Agency FB" pitchFamily="34" charset="0"/>
              <a:ea typeface="+mj-ea"/>
              <a:cs typeface="+mj-cs"/>
            </a:endParaRPr>
          </a:p>
        </p:txBody>
      </p:sp>
      <p:sp>
        <p:nvSpPr>
          <p:cNvPr id="30" name="Rectangle 7"/>
          <p:cNvSpPr txBox="1">
            <a:spLocks noChangeArrowheads="1"/>
          </p:cNvSpPr>
          <p:nvPr/>
        </p:nvSpPr>
        <p:spPr>
          <a:xfrm>
            <a:off x="5499874" y="674390"/>
            <a:ext cx="1668864"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solidFill>
                  <a:schemeClr val="bg1">
                    <a:lumMod val="65000"/>
                  </a:schemeClr>
                </a:solidFill>
                <a:latin typeface="Agency FB" pitchFamily="34" charset="0"/>
                <a:ea typeface="+mj-ea"/>
                <a:cs typeface="+mj-cs"/>
              </a:rPr>
              <a:t>DM  Anomalies</a:t>
            </a:r>
            <a:endParaRPr lang="fr-FR" sz="1400" b="1" dirty="0">
              <a:solidFill>
                <a:schemeClr val="bg1">
                  <a:lumMod val="65000"/>
                </a:schemeClr>
              </a:solidFill>
              <a:latin typeface="Agency FB" pitchFamily="34" charset="0"/>
              <a:ea typeface="+mj-ea"/>
              <a:cs typeface="+mj-cs"/>
            </a:endParaRPr>
          </a:p>
        </p:txBody>
      </p:sp>
      <p:sp>
        <p:nvSpPr>
          <p:cNvPr id="31" name="Rectangle 7"/>
          <p:cNvSpPr txBox="1">
            <a:spLocks noChangeArrowheads="1"/>
          </p:cNvSpPr>
          <p:nvPr/>
        </p:nvSpPr>
        <p:spPr>
          <a:xfrm>
            <a:off x="662309" y="680570"/>
            <a:ext cx="1493557"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solidFill>
                  <a:schemeClr val="bg1">
                    <a:lumMod val="75000"/>
                  </a:schemeClr>
                </a:solidFill>
                <a:latin typeface="Agency FB" pitchFamily="34" charset="0"/>
                <a:ea typeface="+mj-ea"/>
                <a:cs typeface="+mj-cs"/>
              </a:rPr>
              <a:t>    Les indicateurs</a:t>
            </a:r>
            <a:endParaRPr lang="fr-FR" sz="1400" b="1" dirty="0">
              <a:solidFill>
                <a:schemeClr val="bg1">
                  <a:lumMod val="75000"/>
                </a:schemeClr>
              </a:solidFill>
              <a:latin typeface="Agency FB" pitchFamily="34" charset="0"/>
              <a:ea typeface="+mj-ea"/>
              <a:cs typeface="+mj-cs"/>
            </a:endParaRPr>
          </a:p>
        </p:txBody>
      </p:sp>
      <p:sp>
        <p:nvSpPr>
          <p:cNvPr id="32" name="Freeform 9" descr="&lt;LOGICA_QUOTE_RIGHT&gt;"/>
          <p:cNvSpPr>
            <a:spLocks/>
          </p:cNvSpPr>
          <p:nvPr/>
        </p:nvSpPr>
        <p:spPr bwMode="gray">
          <a:xfrm>
            <a:off x="7322981" y="614675"/>
            <a:ext cx="15161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3" name="Freeform 5" descr="&lt;LOGICA_QUOTE_LEFT&gt;"/>
          <p:cNvSpPr>
            <a:spLocks/>
          </p:cNvSpPr>
          <p:nvPr/>
        </p:nvSpPr>
        <p:spPr bwMode="gray">
          <a:xfrm>
            <a:off x="6517848" y="639218"/>
            <a:ext cx="15161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pic>
        <p:nvPicPr>
          <p:cNvPr id="2" name="Image 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132682" y="2183189"/>
            <a:ext cx="2743583" cy="1752845"/>
          </a:xfrm>
          <a:prstGeom prst="rect">
            <a:avLst/>
          </a:prstGeom>
        </p:spPr>
      </p:pic>
      <p:sp>
        <p:nvSpPr>
          <p:cNvPr id="23" name="Rectangle 22"/>
          <p:cNvSpPr/>
          <p:nvPr/>
        </p:nvSpPr>
        <p:spPr>
          <a:xfrm>
            <a:off x="5851270" y="1980585"/>
            <a:ext cx="3095039" cy="2029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74566" y="2026909"/>
            <a:ext cx="2743522" cy="1352739"/>
          </a:xfrm>
          <a:prstGeom prst="rect">
            <a:avLst/>
          </a:prstGeom>
        </p:spPr>
      </p:pic>
      <p:sp>
        <p:nvSpPr>
          <p:cNvPr id="22" name="Rectangle 21"/>
          <p:cNvSpPr/>
          <p:nvPr/>
        </p:nvSpPr>
        <p:spPr>
          <a:xfrm>
            <a:off x="0" y="1831476"/>
            <a:ext cx="2818087"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3099498" y="3901718"/>
            <a:ext cx="2681727" cy="1111458"/>
          </a:xfrm>
          <a:prstGeom prst="rect">
            <a:avLst/>
          </a:prstGeom>
        </p:spPr>
      </p:pic>
      <p:grpSp>
        <p:nvGrpSpPr>
          <p:cNvPr id="34" name="Group 23"/>
          <p:cNvGrpSpPr/>
          <p:nvPr/>
        </p:nvGrpSpPr>
        <p:grpSpPr>
          <a:xfrm>
            <a:off x="467544" y="5969124"/>
            <a:ext cx="8141686" cy="484212"/>
            <a:chOff x="467544" y="5753100"/>
            <a:chExt cx="8141686" cy="484212"/>
          </a:xfrm>
        </p:grpSpPr>
        <p:cxnSp>
          <p:nvCxnSpPr>
            <p:cNvPr id="35"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6" name="Arc 35"/>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Tree>
    <p:extLst>
      <p:ext uri="{BB962C8B-B14F-4D97-AF65-F5344CB8AC3E}">
        <p14:creationId xmlns:p14="http://schemas.microsoft.com/office/powerpoint/2010/main" xmlns="" val="4098457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8" fill="hold" grpId="0" nodeType="withEffect">
                                  <p:stCondLst>
                                    <p:cond delay="0"/>
                                  </p:stCondLst>
                                  <p:childTnLst>
                                    <p:anim calcmode="lin" valueType="num">
                                      <p:cBhvr additive="base">
                                        <p:cTn id="6" dur="1000"/>
                                        <p:tgtEl>
                                          <p:spTgt spid="22"/>
                                        </p:tgtEl>
                                        <p:attrNameLst>
                                          <p:attrName>ppt_x</p:attrName>
                                        </p:attrNameLst>
                                      </p:cBhvr>
                                      <p:tavLst>
                                        <p:tav tm="0">
                                          <p:val>
                                            <p:strVal val="ppt_x"/>
                                          </p:val>
                                        </p:tav>
                                        <p:tav tm="100000">
                                          <p:val>
                                            <p:strVal val="0-ppt_w/2"/>
                                          </p:val>
                                        </p:tav>
                                      </p:tavLst>
                                    </p:anim>
                                    <p:anim calcmode="lin" valueType="num">
                                      <p:cBhvr additive="base">
                                        <p:cTn id="7" dur="1000"/>
                                        <p:tgtEl>
                                          <p:spTgt spid="22"/>
                                        </p:tgtEl>
                                        <p:attrNameLst>
                                          <p:attrName>ppt_y</p:attrName>
                                        </p:attrNameLst>
                                      </p:cBhvr>
                                      <p:tavLst>
                                        <p:tav tm="0">
                                          <p:val>
                                            <p:strVal val="ppt_y"/>
                                          </p:val>
                                        </p:tav>
                                        <p:tav tm="100000">
                                          <p:val>
                                            <p:strVal val="ppt_y"/>
                                          </p:val>
                                        </p:tav>
                                      </p:tavLst>
                                    </p:anim>
                                    <p:set>
                                      <p:cBhvr>
                                        <p:cTn id="8" dur="1" fill="hold">
                                          <p:stCondLst>
                                            <p:cond delay="999"/>
                                          </p:stCondLst>
                                        </p:cTn>
                                        <p:tgtEl>
                                          <p:spTgt spid="22"/>
                                        </p:tgtEl>
                                        <p:attrNameLst>
                                          <p:attrName>style.visibility</p:attrName>
                                        </p:attrNameLst>
                                      </p:cBhvr>
                                      <p:to>
                                        <p:strVal val="hidden"/>
                                      </p:to>
                                    </p:set>
                                  </p:childTnLst>
                                </p:cTn>
                              </p:par>
                              <p:par>
                                <p:cTn id="9" presetID="2" presetClass="exit" presetSubtype="2" fill="hold" grpId="0" nodeType="withEffect">
                                  <p:stCondLst>
                                    <p:cond delay="0"/>
                                  </p:stCondLst>
                                  <p:childTnLst>
                                    <p:anim calcmode="lin" valueType="num">
                                      <p:cBhvr additive="base">
                                        <p:cTn id="10" dur="1000"/>
                                        <p:tgtEl>
                                          <p:spTgt spid="23"/>
                                        </p:tgtEl>
                                        <p:attrNameLst>
                                          <p:attrName>ppt_x</p:attrName>
                                        </p:attrNameLst>
                                      </p:cBhvr>
                                      <p:tavLst>
                                        <p:tav tm="0">
                                          <p:val>
                                            <p:strVal val="ppt_x"/>
                                          </p:val>
                                        </p:tav>
                                        <p:tav tm="100000">
                                          <p:val>
                                            <p:strVal val="1+ppt_w/2"/>
                                          </p:val>
                                        </p:tav>
                                      </p:tavLst>
                                    </p:anim>
                                    <p:anim calcmode="lin" valueType="num">
                                      <p:cBhvr additive="base">
                                        <p:cTn id="11" dur="1000"/>
                                        <p:tgtEl>
                                          <p:spTgt spid="23"/>
                                        </p:tgtEl>
                                        <p:attrNameLst>
                                          <p:attrName>ppt_y</p:attrName>
                                        </p:attrNameLst>
                                      </p:cBhvr>
                                      <p:tavLst>
                                        <p:tav tm="0">
                                          <p:val>
                                            <p:strVal val="ppt_y"/>
                                          </p:val>
                                        </p:tav>
                                        <p:tav tm="100000">
                                          <p:val>
                                            <p:strVal val="ppt_y"/>
                                          </p:val>
                                        </p:tav>
                                      </p:tavLst>
                                    </p:anim>
                                    <p:set>
                                      <p:cBhvr>
                                        <p:cTn id="12" dur="1" fill="hold">
                                          <p:stCondLst>
                                            <p:cond delay="999"/>
                                          </p:stCondLst>
                                        </p:cTn>
                                        <p:tgtEl>
                                          <p:spTgt spid="23"/>
                                        </p:tgtEl>
                                        <p:attrNameLst>
                                          <p:attrName>style.visibility</p:attrName>
                                        </p:attrNameLst>
                                      </p:cBhvr>
                                      <p:to>
                                        <p:strVal val="hidden"/>
                                      </p:to>
                                    </p:set>
                                  </p:childTnLst>
                                </p:cTn>
                              </p:par>
                              <p:par>
                                <p:cTn id="13" presetID="19" presetClass="entr" presetSubtype="1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p:cTn id="15" dur="1000" fill="hold"/>
                                        <p:tgtEl>
                                          <p:spTgt spid="32"/>
                                        </p:tgtEl>
                                        <p:attrNameLst>
                                          <p:attrName>ppt_w</p:attrName>
                                        </p:attrNameLst>
                                      </p:cBhvr>
                                      <p:tavLst>
                                        <p:tav tm="0" fmla="#ppt_w*sin(2.5*pi*$)">
                                          <p:val>
                                            <p:fltVal val="0"/>
                                          </p:val>
                                        </p:tav>
                                        <p:tav tm="100000">
                                          <p:val>
                                            <p:fltVal val="1"/>
                                          </p:val>
                                        </p:tav>
                                      </p:tavLst>
                                    </p:anim>
                                    <p:anim calcmode="lin" valueType="num">
                                      <p:cBhvr>
                                        <p:cTn id="16" dur="1000" fill="hold"/>
                                        <p:tgtEl>
                                          <p:spTgt spid="32"/>
                                        </p:tgtEl>
                                        <p:attrNameLst>
                                          <p:attrName>ppt_h</p:attrName>
                                        </p:attrNameLst>
                                      </p:cBhvr>
                                      <p:tavLst>
                                        <p:tav tm="0">
                                          <p:val>
                                            <p:strVal val="#ppt_h"/>
                                          </p:val>
                                        </p:tav>
                                        <p:tav tm="100000">
                                          <p:val>
                                            <p:strVal val="#ppt_h"/>
                                          </p:val>
                                        </p:tav>
                                      </p:tavLst>
                                    </p:anim>
                                  </p:childTnLst>
                                </p:cTn>
                              </p:par>
                              <p:par>
                                <p:cTn id="17" presetID="19" presetClass="entr" presetSubtype="1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p:cTn id="19" dur="1000" fill="hold"/>
                                        <p:tgtEl>
                                          <p:spTgt spid="33"/>
                                        </p:tgtEl>
                                        <p:attrNameLst>
                                          <p:attrName>ppt_w</p:attrName>
                                        </p:attrNameLst>
                                      </p:cBhvr>
                                      <p:tavLst>
                                        <p:tav tm="0" fmla="#ppt_w*sin(2.5*pi*$)">
                                          <p:val>
                                            <p:fltVal val="0"/>
                                          </p:val>
                                        </p:tav>
                                        <p:tav tm="100000">
                                          <p:val>
                                            <p:fltVal val="1"/>
                                          </p:val>
                                        </p:tav>
                                      </p:tavLst>
                                    </p:anim>
                                    <p:anim calcmode="lin" valueType="num">
                                      <p:cBhvr>
                                        <p:cTn id="20" dur="1000" fill="hold"/>
                                        <p:tgtEl>
                                          <p:spTgt spid="3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23" grpId="0" animBg="1"/>
      <p:bldP spid="2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3"/>
          <p:cNvGrpSpPr/>
          <p:nvPr/>
        </p:nvGrpSpPr>
        <p:grpSpPr>
          <a:xfrm>
            <a:off x="444499" y="589316"/>
            <a:ext cx="8164731" cy="463420"/>
            <a:chOff x="444499" y="1136780"/>
            <a:chExt cx="8164731" cy="463420"/>
          </a:xfrm>
        </p:grpSpPr>
        <p:cxnSp>
          <p:nvCxnSpPr>
            <p:cNvPr id="21"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Arc 21"/>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26" name="Freeform 9" descr="&lt;LOGICA_QUOTE_RIGHT&gt;"/>
          <p:cNvSpPr>
            <a:spLocks/>
          </p:cNvSpPr>
          <p:nvPr/>
        </p:nvSpPr>
        <p:spPr bwMode="gray">
          <a:xfrm>
            <a:off x="8426830" y="633821"/>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3" name="Freeform 5" descr="&lt;LOGICA_QUOTE_LEFT&gt;"/>
          <p:cNvSpPr>
            <a:spLocks/>
          </p:cNvSpPr>
          <p:nvPr/>
        </p:nvSpPr>
        <p:spPr bwMode="gray">
          <a:xfrm>
            <a:off x="7234579" y="644048"/>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nvGrpSpPr>
          <p:cNvPr id="19" name="Groupe 18"/>
          <p:cNvGrpSpPr/>
          <p:nvPr/>
        </p:nvGrpSpPr>
        <p:grpSpPr>
          <a:xfrm>
            <a:off x="447769" y="34041"/>
            <a:ext cx="8023374" cy="586647"/>
            <a:chOff x="447769" y="34041"/>
            <a:chExt cx="8023374" cy="586647"/>
          </a:xfrm>
        </p:grpSpPr>
        <p:sp>
          <p:nvSpPr>
            <p:cNvPr id="23"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b="1" dirty="0" smtClean="0">
                  <a:latin typeface="Agency FB" pitchFamily="34" charset="0"/>
                  <a:ea typeface="+mj-ea"/>
                  <a:cs typeface="+mj-cs"/>
                </a:rPr>
                <a:t>Modélisation</a:t>
              </a:r>
              <a:endParaRPr lang="fr-FR" sz="1700" b="1" dirty="0">
                <a:latin typeface="Agency FB" pitchFamily="34" charset="0"/>
                <a:ea typeface="+mj-ea"/>
                <a:cs typeface="+mj-cs"/>
              </a:endParaRPr>
            </a:p>
          </p:txBody>
        </p:sp>
        <p:sp>
          <p:nvSpPr>
            <p:cNvPr id="24"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ETL</a:t>
              </a:r>
              <a:endParaRPr lang="fr-FR" sz="1700" dirty="0">
                <a:solidFill>
                  <a:schemeClr val="bg1">
                    <a:lumMod val="65000"/>
                  </a:schemeClr>
                </a:solidFill>
                <a:latin typeface="Agency FB" pitchFamily="34" charset="0"/>
                <a:ea typeface="+mj-ea"/>
                <a:cs typeface="+mj-cs"/>
              </a:endParaRPr>
            </a:p>
            <a:p>
              <a:pPr>
                <a:spcBef>
                  <a:spcPct val="0"/>
                </a:spcBef>
              </a:pPr>
              <a:endParaRPr lang="fr-FR" sz="1700" dirty="0" smtClean="0">
                <a:solidFill>
                  <a:schemeClr val="bg1">
                    <a:lumMod val="65000"/>
                  </a:schemeClr>
                </a:solidFill>
                <a:latin typeface="Agency FB" pitchFamily="34" charset="0"/>
                <a:ea typeface="+mj-ea"/>
                <a:cs typeface="+mj-cs"/>
              </a:endParaRPr>
            </a:p>
          </p:txBody>
        </p:sp>
        <p:sp>
          <p:nvSpPr>
            <p:cNvPr id="27" name="Rectangle 7"/>
            <p:cNvSpPr txBox="1">
              <a:spLocks noChangeArrowheads="1"/>
            </p:cNvSpPr>
            <p:nvPr/>
          </p:nvSpPr>
          <p:spPr>
            <a:xfrm>
              <a:off x="447769" y="106014"/>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bg1">
                    <a:lumMod val="65000"/>
                  </a:schemeClr>
                </a:solidFill>
                <a:effectLst/>
                <a:uLnTx/>
                <a:uFillTx/>
                <a:latin typeface="Agency FB" pitchFamily="34" charset="0"/>
                <a:ea typeface="+mj-ea"/>
                <a:cs typeface="+mj-cs"/>
              </a:endParaRPr>
            </a:p>
          </p:txBody>
        </p:sp>
        <p:sp>
          <p:nvSpPr>
            <p:cNvPr id="28" name="Freeform 5" descr="&lt;LOGICA_QUOTE_LEFT&gt;"/>
            <p:cNvSpPr>
              <a:spLocks/>
            </p:cNvSpPr>
            <p:nvPr/>
          </p:nvSpPr>
          <p:spPr bwMode="gray">
            <a:xfrm>
              <a:off x="3707904" y="80679"/>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9" name="Freeform 9" descr="&lt;LOGICA_QUOTE_RIGHT&gt;"/>
            <p:cNvSpPr>
              <a:spLocks/>
            </p:cNvSpPr>
            <p:nvPr/>
          </p:nvSpPr>
          <p:spPr bwMode="gray">
            <a:xfrm>
              <a:off x="4718577" y="80679"/>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1" name="Rectangle 7"/>
            <p:cNvSpPr txBox="1">
              <a:spLocks noChangeArrowheads="1"/>
            </p:cNvSpPr>
            <p:nvPr/>
          </p:nvSpPr>
          <p:spPr>
            <a:xfrm>
              <a:off x="2263974" y="87959"/>
              <a:ext cx="1542905" cy="451721"/>
            </a:xfrm>
            <a:prstGeom prst="rect">
              <a:avLst/>
            </a:prstGeom>
          </p:spPr>
          <p:txBody>
            <a:bodyPr vert="horz" lIns="0" tIns="0" rIns="0" bIns="0" rtlCol="0" anchor="ctr" anchorCtr="0">
              <a:noAutofit/>
            </a:bodyPr>
            <a:lstStyle/>
            <a:p>
              <a:pPr>
                <a:spcBef>
                  <a:spcPct val="0"/>
                </a:spcBef>
              </a:pPr>
              <a:r>
                <a:rPr lang="fr-FR" sz="1700" dirty="0">
                  <a:solidFill>
                    <a:schemeClr val="bg1">
                      <a:lumMod val="65000"/>
                    </a:schemeClr>
                  </a:solidFill>
                  <a:latin typeface="Agency FB" pitchFamily="34" charset="0"/>
                </a:rPr>
                <a:t>Analyse du besoin</a:t>
              </a:r>
            </a:p>
          </p:txBody>
        </p:sp>
        <p:sp>
          <p:nvSpPr>
            <p:cNvPr id="32" name="Rectangle 7"/>
            <p:cNvSpPr txBox="1">
              <a:spLocks noChangeArrowheads="1"/>
            </p:cNvSpPr>
            <p:nvPr/>
          </p:nvSpPr>
          <p:spPr>
            <a:xfrm>
              <a:off x="7564384" y="40371"/>
              <a:ext cx="906759" cy="448615"/>
            </a:xfrm>
            <a:prstGeom prst="rect">
              <a:avLst/>
            </a:prstGeom>
          </p:spPr>
          <p:txBody>
            <a:bodyPr vert="horz" lIns="0" tIns="0" rIns="0" bIns="0" rtlCol="0" anchor="ctr" anchorCtr="0">
              <a:normAutofit fontScale="92500" lnSpcReduction="10000"/>
            </a:bodyPr>
            <a:lstStyle/>
            <a:p>
              <a:pPr marR="0" lvl="0" indent="0" fontAlgn="auto">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Conclusion</a:t>
              </a:r>
            </a:p>
          </p:txBody>
        </p:sp>
        <p:sp>
          <p:nvSpPr>
            <p:cNvPr id="34" name="Rectangle 7"/>
            <p:cNvSpPr txBox="1">
              <a:spLocks noChangeArrowheads="1"/>
            </p:cNvSpPr>
            <p:nvPr/>
          </p:nvSpPr>
          <p:spPr>
            <a:xfrm>
              <a:off x="5208899" y="34041"/>
              <a:ext cx="1542905" cy="451721"/>
            </a:xfrm>
            <a:prstGeom prst="rect">
              <a:avLst/>
            </a:prstGeom>
          </p:spPr>
          <p:txBody>
            <a:bodyPr vert="horz" lIns="0" tIns="0" rIns="0" bIns="0" rtlCol="0" anchor="ctr" anchorCtr="0">
              <a:noAutofit/>
            </a:bodyPr>
            <a:lstStyle/>
            <a:p>
              <a:pPr algn="ctr">
                <a:spcBef>
                  <a:spcPct val="0"/>
                </a:spcBef>
              </a:pPr>
              <a:r>
                <a:rPr lang="fr-FR" sz="1700" dirty="0">
                  <a:solidFill>
                    <a:schemeClr val="bg1">
                      <a:lumMod val="65000"/>
                    </a:schemeClr>
                  </a:solidFill>
                  <a:latin typeface="Agency FB" pitchFamily="34" charset="0"/>
                </a:rPr>
                <a:t>Restitution</a:t>
              </a:r>
              <a:endParaRPr lang="fr-FR" sz="1700" dirty="0">
                <a:solidFill>
                  <a:schemeClr val="bg1">
                    <a:lumMod val="65000"/>
                  </a:schemeClr>
                </a:solidFill>
                <a:latin typeface="Agency FB" pitchFamily="34" charset="0"/>
                <a:ea typeface="+mj-ea"/>
                <a:cs typeface="+mj-cs"/>
              </a:endParaRPr>
            </a:p>
          </p:txBody>
        </p:sp>
        <p:sp>
          <p:nvSpPr>
            <p:cNvPr id="42" name="Rectangle 7"/>
            <p:cNvSpPr txBox="1">
              <a:spLocks noChangeArrowheads="1"/>
            </p:cNvSpPr>
            <p:nvPr/>
          </p:nvSpPr>
          <p:spPr>
            <a:xfrm>
              <a:off x="6168489" y="59027"/>
              <a:ext cx="1542905" cy="451721"/>
            </a:xfrm>
            <a:prstGeom prst="rect">
              <a:avLst/>
            </a:prstGeom>
          </p:spPr>
          <p:txBody>
            <a:bodyPr vert="horz" lIns="0" tIns="0" rIns="0" bIns="0" rtlCol="0" anchor="ctr" anchorCtr="0">
              <a:noAutofit/>
            </a:bodyPr>
            <a:lstStyle/>
            <a:p>
              <a:pPr algn="ctr">
                <a:spcBef>
                  <a:spcPct val="0"/>
                </a:spcBef>
              </a:pPr>
              <a:r>
                <a:rPr lang="fr-FR" sz="1700" dirty="0" err="1">
                  <a:solidFill>
                    <a:schemeClr val="bg1">
                      <a:lumMod val="65000"/>
                    </a:schemeClr>
                  </a:solidFill>
                  <a:latin typeface="Agency FB" pitchFamily="34" charset="0"/>
                </a:rPr>
                <a:t>Reporting</a:t>
              </a:r>
              <a:endParaRPr lang="fr-FR" sz="1700" dirty="0">
                <a:solidFill>
                  <a:schemeClr val="bg1">
                    <a:lumMod val="65000"/>
                  </a:schemeClr>
                </a:solidFill>
                <a:latin typeface="Agency FB" pitchFamily="34" charset="0"/>
                <a:ea typeface="+mj-ea"/>
                <a:cs typeface="+mj-cs"/>
              </a:endParaRPr>
            </a:p>
          </p:txBody>
        </p:sp>
      </p:grpSp>
      <p:grpSp>
        <p:nvGrpSpPr>
          <p:cNvPr id="39" name="Group 23"/>
          <p:cNvGrpSpPr/>
          <p:nvPr/>
        </p:nvGrpSpPr>
        <p:grpSpPr>
          <a:xfrm>
            <a:off x="467544" y="5969124"/>
            <a:ext cx="8141686" cy="484212"/>
            <a:chOff x="467544" y="5753100"/>
            <a:chExt cx="8141686" cy="484212"/>
          </a:xfrm>
        </p:grpSpPr>
        <p:cxnSp>
          <p:nvCxnSpPr>
            <p:cNvPr id="43"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5" name="Arc 44"/>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5" name="Espace réservé du numéro de diapositive 4"/>
          <p:cNvSpPr>
            <a:spLocks noGrp="1"/>
          </p:cNvSpPr>
          <p:nvPr>
            <p:ph type="sldNum" sz="quarter" idx="12"/>
          </p:nvPr>
        </p:nvSpPr>
        <p:spPr/>
        <p:txBody>
          <a:bodyPr/>
          <a:lstStyle/>
          <a:p>
            <a:fld id="{CF4668DC-857F-487D-BFFA-8C0CA5037977}" type="slidenum">
              <a:rPr lang="fr-BE" smtClean="0">
                <a:solidFill>
                  <a:prstClr val="black">
                    <a:tint val="75000"/>
                  </a:prstClr>
                </a:solidFill>
              </a:rPr>
              <a:pPr/>
              <a:t>22</a:t>
            </a:fld>
            <a:endParaRPr lang="fr-BE">
              <a:solidFill>
                <a:prstClr val="black">
                  <a:tint val="75000"/>
                </a:prstClr>
              </a:solidFill>
            </a:endParaRPr>
          </a:p>
        </p:txBody>
      </p:sp>
      <p:pic>
        <p:nvPicPr>
          <p:cNvPr id="3" name="Image 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0" y="1270830"/>
            <a:ext cx="11412760" cy="4928458"/>
          </a:xfrm>
          <a:prstGeom prst="rect">
            <a:avLst/>
          </a:prstGeom>
        </p:spPr>
      </p:pic>
      <p:pic>
        <p:nvPicPr>
          <p:cNvPr id="4" name="Image 3"/>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855559" y="1062461"/>
            <a:ext cx="3162741" cy="1286419"/>
          </a:xfrm>
          <a:prstGeom prst="rect">
            <a:avLst/>
          </a:prstGeom>
        </p:spPr>
      </p:pic>
      <p:pic>
        <p:nvPicPr>
          <p:cNvPr id="6" name="Image 5"/>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6782675" y="3140968"/>
            <a:ext cx="2469845" cy="1571982"/>
          </a:xfrm>
          <a:prstGeom prst="rect">
            <a:avLst/>
          </a:prstGeom>
        </p:spPr>
      </p:pic>
      <p:sp>
        <p:nvSpPr>
          <p:cNvPr id="9" name="Rectangle à coins arrondis 8"/>
          <p:cNvSpPr/>
          <p:nvPr/>
        </p:nvSpPr>
        <p:spPr>
          <a:xfrm>
            <a:off x="657486" y="1002692"/>
            <a:ext cx="3405392" cy="1490204"/>
          </a:xfrm>
          <a:prstGeom prst="roundRect">
            <a:avLst/>
          </a:prstGeom>
          <a:noFill/>
          <a:ln w="57150"/>
        </p:spPr>
        <p:style>
          <a:lnRef idx="2">
            <a:schemeClr val="accent5"/>
          </a:lnRef>
          <a:fillRef idx="1">
            <a:schemeClr val="lt1"/>
          </a:fillRef>
          <a:effectRef idx="0">
            <a:schemeClr val="accent5"/>
          </a:effectRef>
          <a:fontRef idx="minor">
            <a:schemeClr val="dk1"/>
          </a:fontRef>
        </p:style>
        <p:txBody>
          <a:bodyPr rtlCol="0" anchor="ctr"/>
          <a:lstStyle/>
          <a:p>
            <a:pPr algn="ctr"/>
            <a:endParaRPr lang="fr-FR"/>
          </a:p>
        </p:txBody>
      </p:sp>
      <p:sp>
        <p:nvSpPr>
          <p:cNvPr id="40" name="Rectangle à coins arrondis 39"/>
          <p:cNvSpPr/>
          <p:nvPr/>
        </p:nvSpPr>
        <p:spPr>
          <a:xfrm>
            <a:off x="6553201" y="3000950"/>
            <a:ext cx="2843336" cy="1868210"/>
          </a:xfrm>
          <a:prstGeom prst="roundRect">
            <a:avLst/>
          </a:prstGeom>
          <a:noFill/>
          <a:ln w="57150"/>
        </p:spPr>
        <p:style>
          <a:lnRef idx="2">
            <a:schemeClr val="accent5"/>
          </a:lnRef>
          <a:fillRef idx="1">
            <a:schemeClr val="lt1"/>
          </a:fillRef>
          <a:effectRef idx="0">
            <a:schemeClr val="accent5"/>
          </a:effectRef>
          <a:fontRef idx="minor">
            <a:schemeClr val="dk1"/>
          </a:fontRef>
        </p:style>
        <p:txBody>
          <a:bodyPr rtlCol="0" anchor="ctr"/>
          <a:lstStyle/>
          <a:p>
            <a:pPr algn="ctr"/>
            <a:endParaRPr lang="fr-FR"/>
          </a:p>
        </p:txBody>
      </p:sp>
      <p:pic>
        <p:nvPicPr>
          <p:cNvPr id="10" name="Image 9"/>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8802441" y="930578"/>
            <a:ext cx="2867425" cy="1562318"/>
          </a:xfrm>
          <a:prstGeom prst="rect">
            <a:avLst/>
          </a:prstGeom>
        </p:spPr>
      </p:pic>
      <p:pic>
        <p:nvPicPr>
          <p:cNvPr id="11" name="Image 10"/>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9576241" y="3249593"/>
            <a:ext cx="2229161" cy="1000265"/>
          </a:xfrm>
          <a:prstGeom prst="rect">
            <a:avLst/>
          </a:prstGeom>
        </p:spPr>
      </p:pic>
      <p:pic>
        <p:nvPicPr>
          <p:cNvPr id="12" name="Image 11"/>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9626011" y="4467952"/>
            <a:ext cx="2495898" cy="847843"/>
          </a:xfrm>
          <a:prstGeom prst="rect">
            <a:avLst/>
          </a:prstGeom>
        </p:spPr>
      </p:pic>
      <p:pic>
        <p:nvPicPr>
          <p:cNvPr id="13" name="Image 12"/>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2585753" y="3335329"/>
            <a:ext cx="1770224" cy="828791"/>
          </a:xfrm>
          <a:prstGeom prst="rect">
            <a:avLst/>
          </a:prstGeom>
        </p:spPr>
      </p:pic>
      <p:pic>
        <p:nvPicPr>
          <p:cNvPr id="14" name="Image 13"/>
          <p:cNvPicPr>
            <a:picLocks noChangeAspect="1"/>
          </p:cNvPicPr>
          <p:nvPr/>
        </p:nvPicPr>
        <p:blipFill>
          <a:blip r:embed="rId10" cstate="print">
            <a:extLst>
              <a:ext uri="{28A0092B-C50C-407E-A947-70E740481C1C}">
                <a14:useLocalDpi xmlns:a14="http://schemas.microsoft.com/office/drawing/2010/main" xmlns="" val="0"/>
              </a:ext>
            </a:extLst>
          </a:blip>
          <a:stretch>
            <a:fillRect/>
          </a:stretch>
        </p:blipFill>
        <p:spPr>
          <a:xfrm>
            <a:off x="129896" y="4164120"/>
            <a:ext cx="2905530" cy="1162212"/>
          </a:xfrm>
          <a:prstGeom prst="rect">
            <a:avLst/>
          </a:prstGeom>
        </p:spPr>
      </p:pic>
      <p:pic>
        <p:nvPicPr>
          <p:cNvPr id="15" name="Image 14"/>
          <p:cNvPicPr>
            <a:picLocks noChangeAspect="1"/>
          </p:cNvPicPr>
          <p:nvPr/>
        </p:nvPicPr>
        <p:blipFill>
          <a:blip r:embed="rId11" cstate="print">
            <a:extLst>
              <a:ext uri="{28A0092B-C50C-407E-A947-70E740481C1C}">
                <a14:useLocalDpi xmlns:a14="http://schemas.microsoft.com/office/drawing/2010/main" xmlns="" val="0"/>
              </a:ext>
            </a:extLst>
          </a:blip>
          <a:stretch>
            <a:fillRect/>
          </a:stretch>
        </p:blipFill>
        <p:spPr>
          <a:xfrm>
            <a:off x="701445" y="5387858"/>
            <a:ext cx="2600688" cy="971686"/>
          </a:xfrm>
          <a:prstGeom prst="rect">
            <a:avLst/>
          </a:prstGeom>
        </p:spPr>
      </p:pic>
      <p:pic>
        <p:nvPicPr>
          <p:cNvPr id="49" name="Image 48"/>
          <p:cNvPicPr>
            <a:picLocks noChangeAspect="1"/>
          </p:cNvPicPr>
          <p:nvPr/>
        </p:nvPicPr>
        <p:blipFill>
          <a:blip r:embed="rId12" cstate="print">
            <a:extLst>
              <a:ext uri="{28A0092B-C50C-407E-A947-70E740481C1C}">
                <a14:useLocalDpi xmlns:a14="http://schemas.microsoft.com/office/drawing/2010/main" xmlns="" val="0"/>
              </a:ext>
            </a:extLst>
          </a:blip>
          <a:stretch>
            <a:fillRect/>
          </a:stretch>
        </p:blipFill>
        <p:spPr>
          <a:xfrm>
            <a:off x="6447177" y="1170499"/>
            <a:ext cx="2267234" cy="1726995"/>
          </a:xfrm>
          <a:prstGeom prst="rect">
            <a:avLst/>
          </a:prstGeom>
        </p:spPr>
      </p:pic>
      <p:pic>
        <p:nvPicPr>
          <p:cNvPr id="50" name="Image 49"/>
          <p:cNvPicPr>
            <a:picLocks noChangeAspect="1"/>
          </p:cNvPicPr>
          <p:nvPr/>
        </p:nvPicPr>
        <p:blipFill>
          <a:blip r:embed="rId13" cstate="print">
            <a:extLst>
              <a:ext uri="{28A0092B-C50C-407E-A947-70E740481C1C}">
                <a14:useLocalDpi xmlns:a14="http://schemas.microsoft.com/office/drawing/2010/main" xmlns="" val="0"/>
              </a:ext>
            </a:extLst>
          </a:blip>
          <a:stretch>
            <a:fillRect/>
          </a:stretch>
        </p:blipFill>
        <p:spPr>
          <a:xfrm>
            <a:off x="-52793" y="2574118"/>
            <a:ext cx="2523809" cy="1561905"/>
          </a:xfrm>
          <a:prstGeom prst="rect">
            <a:avLst/>
          </a:prstGeom>
        </p:spPr>
      </p:pic>
      <p:pic>
        <p:nvPicPr>
          <p:cNvPr id="51" name="Image 50"/>
          <p:cNvPicPr>
            <a:picLocks noChangeAspect="1"/>
          </p:cNvPicPr>
          <p:nvPr/>
        </p:nvPicPr>
        <p:blipFill>
          <a:blip r:embed="rId14" cstate="print">
            <a:extLst>
              <a:ext uri="{28A0092B-C50C-407E-A947-70E740481C1C}">
                <a14:useLocalDpi xmlns:a14="http://schemas.microsoft.com/office/drawing/2010/main" xmlns="" val="0"/>
              </a:ext>
            </a:extLst>
          </a:blip>
          <a:stretch>
            <a:fillRect/>
          </a:stretch>
        </p:blipFill>
        <p:spPr>
          <a:xfrm>
            <a:off x="3314409" y="4521505"/>
            <a:ext cx="2685714" cy="1447619"/>
          </a:xfrm>
          <a:prstGeom prst="rect">
            <a:avLst/>
          </a:prstGeom>
        </p:spPr>
      </p:pic>
      <p:pic>
        <p:nvPicPr>
          <p:cNvPr id="52" name="Image 51"/>
          <p:cNvPicPr>
            <a:picLocks noChangeAspect="1"/>
          </p:cNvPicPr>
          <p:nvPr/>
        </p:nvPicPr>
        <p:blipFill>
          <a:blip r:embed="rId15" cstate="print">
            <a:extLst>
              <a:ext uri="{28A0092B-C50C-407E-A947-70E740481C1C}">
                <a14:useLocalDpi xmlns:a14="http://schemas.microsoft.com/office/drawing/2010/main" xmlns="" val="0"/>
              </a:ext>
            </a:extLst>
          </a:blip>
          <a:stretch>
            <a:fillRect/>
          </a:stretch>
        </p:blipFill>
        <p:spPr>
          <a:xfrm>
            <a:off x="4241257" y="1610534"/>
            <a:ext cx="2161905" cy="638095"/>
          </a:xfrm>
          <a:prstGeom prst="rect">
            <a:avLst/>
          </a:prstGeom>
        </p:spPr>
      </p:pic>
      <p:pic>
        <p:nvPicPr>
          <p:cNvPr id="53" name="Image 52"/>
          <p:cNvPicPr>
            <a:picLocks noChangeAspect="1"/>
          </p:cNvPicPr>
          <p:nvPr/>
        </p:nvPicPr>
        <p:blipFill>
          <a:blip r:embed="rId16" cstate="print">
            <a:extLst>
              <a:ext uri="{28A0092B-C50C-407E-A947-70E740481C1C}">
                <a14:useLocalDpi xmlns:a14="http://schemas.microsoft.com/office/drawing/2010/main" xmlns="" val="0"/>
              </a:ext>
            </a:extLst>
          </a:blip>
          <a:stretch>
            <a:fillRect/>
          </a:stretch>
        </p:blipFill>
        <p:spPr>
          <a:xfrm>
            <a:off x="6513364" y="5024732"/>
            <a:ext cx="2638095" cy="819048"/>
          </a:xfrm>
          <a:prstGeom prst="rect">
            <a:avLst/>
          </a:prstGeom>
        </p:spPr>
      </p:pic>
      <p:sp>
        <p:nvSpPr>
          <p:cNvPr id="56" name="Rectangle 7"/>
          <p:cNvSpPr txBox="1">
            <a:spLocks noChangeArrowheads="1"/>
          </p:cNvSpPr>
          <p:nvPr/>
        </p:nvSpPr>
        <p:spPr>
          <a:xfrm>
            <a:off x="1893595" y="703806"/>
            <a:ext cx="1668864"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solidFill>
                  <a:schemeClr val="bg1">
                    <a:lumMod val="75000"/>
                  </a:schemeClr>
                </a:solidFill>
                <a:latin typeface="Agency FB" pitchFamily="34" charset="0"/>
                <a:ea typeface="+mj-ea"/>
                <a:cs typeface="+mj-cs"/>
              </a:rPr>
              <a:t>DM  Fournisseur</a:t>
            </a:r>
            <a:endParaRPr lang="fr-FR" sz="1400" b="1" dirty="0">
              <a:solidFill>
                <a:schemeClr val="bg1">
                  <a:lumMod val="75000"/>
                </a:schemeClr>
              </a:solidFill>
              <a:latin typeface="Agency FB" pitchFamily="34" charset="0"/>
              <a:ea typeface="+mj-ea"/>
              <a:cs typeface="+mj-cs"/>
            </a:endParaRPr>
          </a:p>
        </p:txBody>
      </p:sp>
      <p:sp>
        <p:nvSpPr>
          <p:cNvPr id="57" name="Rectangle 7"/>
          <p:cNvSpPr txBox="1">
            <a:spLocks noChangeArrowheads="1"/>
          </p:cNvSpPr>
          <p:nvPr/>
        </p:nvSpPr>
        <p:spPr>
          <a:xfrm>
            <a:off x="3008347" y="679889"/>
            <a:ext cx="14944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Budget de fonctionnement</a:t>
            </a:r>
            <a:endParaRPr lang="fr-FR" sz="1400" dirty="0">
              <a:solidFill>
                <a:schemeClr val="bg1">
                  <a:lumMod val="65000"/>
                </a:schemeClr>
              </a:solidFill>
              <a:latin typeface="Agency FB" pitchFamily="34" charset="0"/>
              <a:ea typeface="+mj-ea"/>
              <a:cs typeface="+mj-cs"/>
            </a:endParaRPr>
          </a:p>
        </p:txBody>
      </p:sp>
      <p:sp>
        <p:nvSpPr>
          <p:cNvPr id="58" name="Rectangle 7"/>
          <p:cNvSpPr txBox="1">
            <a:spLocks noChangeArrowheads="1"/>
          </p:cNvSpPr>
          <p:nvPr/>
        </p:nvSpPr>
        <p:spPr>
          <a:xfrm>
            <a:off x="7327508" y="688705"/>
            <a:ext cx="1494422"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latin typeface="Agency FB" pitchFamily="34" charset="0"/>
                <a:ea typeface="+mj-ea"/>
                <a:cs typeface="+mj-cs"/>
              </a:rPr>
              <a:t>Schéma des DM</a:t>
            </a:r>
            <a:endParaRPr lang="fr-FR" sz="1400" b="1" dirty="0">
              <a:latin typeface="Agency FB" pitchFamily="34" charset="0"/>
              <a:ea typeface="+mj-ea"/>
              <a:cs typeface="+mj-cs"/>
            </a:endParaRPr>
          </a:p>
        </p:txBody>
      </p:sp>
      <p:sp>
        <p:nvSpPr>
          <p:cNvPr id="59" name="Rectangle 7"/>
          <p:cNvSpPr txBox="1">
            <a:spLocks noChangeArrowheads="1"/>
          </p:cNvSpPr>
          <p:nvPr/>
        </p:nvSpPr>
        <p:spPr>
          <a:xfrm>
            <a:off x="6317825" y="710652"/>
            <a:ext cx="1668864"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solidFill>
                  <a:schemeClr val="bg1">
                    <a:lumMod val="75000"/>
                  </a:schemeClr>
                </a:solidFill>
                <a:latin typeface="Agency FB" pitchFamily="34" charset="0"/>
                <a:ea typeface="+mj-ea"/>
                <a:cs typeface="+mj-cs"/>
              </a:rPr>
              <a:t>DM  Suspens</a:t>
            </a:r>
            <a:endParaRPr lang="fr-FR" sz="1400" b="1" dirty="0">
              <a:solidFill>
                <a:schemeClr val="bg1">
                  <a:lumMod val="75000"/>
                </a:schemeClr>
              </a:solidFill>
              <a:latin typeface="Agency FB" pitchFamily="34" charset="0"/>
              <a:ea typeface="+mj-ea"/>
              <a:cs typeface="+mj-cs"/>
            </a:endParaRPr>
          </a:p>
        </p:txBody>
      </p:sp>
      <p:sp>
        <p:nvSpPr>
          <p:cNvPr id="60" name="Rectangle 7"/>
          <p:cNvSpPr txBox="1">
            <a:spLocks noChangeArrowheads="1"/>
          </p:cNvSpPr>
          <p:nvPr/>
        </p:nvSpPr>
        <p:spPr>
          <a:xfrm>
            <a:off x="4130384" y="699100"/>
            <a:ext cx="1668864"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Immobilisation</a:t>
            </a:r>
            <a:endParaRPr lang="fr-FR" sz="1400" dirty="0">
              <a:solidFill>
                <a:schemeClr val="bg1">
                  <a:lumMod val="65000"/>
                </a:schemeClr>
              </a:solidFill>
              <a:latin typeface="Agency FB" pitchFamily="34" charset="0"/>
              <a:ea typeface="+mj-ea"/>
              <a:cs typeface="+mj-cs"/>
            </a:endParaRPr>
          </a:p>
        </p:txBody>
      </p:sp>
      <p:sp>
        <p:nvSpPr>
          <p:cNvPr id="61" name="Rectangle 7"/>
          <p:cNvSpPr txBox="1">
            <a:spLocks noChangeArrowheads="1"/>
          </p:cNvSpPr>
          <p:nvPr/>
        </p:nvSpPr>
        <p:spPr>
          <a:xfrm>
            <a:off x="5284109" y="703806"/>
            <a:ext cx="1668864"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solidFill>
                  <a:schemeClr val="bg1">
                    <a:lumMod val="65000"/>
                  </a:schemeClr>
                </a:solidFill>
                <a:latin typeface="Agency FB" pitchFamily="34" charset="0"/>
                <a:ea typeface="+mj-ea"/>
                <a:cs typeface="+mj-cs"/>
              </a:rPr>
              <a:t>DM  Anomalies</a:t>
            </a:r>
            <a:endParaRPr lang="fr-FR" sz="1400" b="1" dirty="0">
              <a:solidFill>
                <a:schemeClr val="bg1">
                  <a:lumMod val="65000"/>
                </a:schemeClr>
              </a:solidFill>
              <a:latin typeface="Agency FB" pitchFamily="34" charset="0"/>
              <a:ea typeface="+mj-ea"/>
              <a:cs typeface="+mj-cs"/>
            </a:endParaRPr>
          </a:p>
        </p:txBody>
      </p:sp>
      <p:sp>
        <p:nvSpPr>
          <p:cNvPr id="62" name="Rectangle 7"/>
          <p:cNvSpPr txBox="1">
            <a:spLocks noChangeArrowheads="1"/>
          </p:cNvSpPr>
          <p:nvPr/>
        </p:nvSpPr>
        <p:spPr>
          <a:xfrm>
            <a:off x="662309" y="680570"/>
            <a:ext cx="1493557"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solidFill>
                  <a:schemeClr val="bg1">
                    <a:lumMod val="75000"/>
                  </a:schemeClr>
                </a:solidFill>
                <a:latin typeface="Agency FB" pitchFamily="34" charset="0"/>
                <a:ea typeface="+mj-ea"/>
                <a:cs typeface="+mj-cs"/>
              </a:rPr>
              <a:t>    Les indicateurs</a:t>
            </a:r>
            <a:endParaRPr lang="fr-FR" sz="1400" b="1" dirty="0">
              <a:solidFill>
                <a:schemeClr val="bg1">
                  <a:lumMod val="75000"/>
                </a:schemeClr>
              </a:solidFill>
              <a:latin typeface="Agency FB" pitchFamily="34" charset="0"/>
              <a:ea typeface="+mj-ea"/>
              <a:cs typeface="+mj-cs"/>
            </a:endParaRPr>
          </a:p>
        </p:txBody>
      </p:sp>
    </p:spTree>
    <p:extLst>
      <p:ext uri="{BB962C8B-B14F-4D97-AF65-F5344CB8AC3E}">
        <p14:creationId xmlns:p14="http://schemas.microsoft.com/office/powerpoint/2010/main" xmlns="" val="1171716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ppt_w</p:attrName>
                                        </p:attrNameLst>
                                      </p:cBhvr>
                                      <p:tavLst>
                                        <p:tav tm="0" fmla="#ppt_w*sin(2.5*pi*$)">
                                          <p:val>
                                            <p:fltVal val="0"/>
                                          </p:val>
                                        </p:tav>
                                        <p:tav tm="100000">
                                          <p:val>
                                            <p:fltVal val="1"/>
                                          </p:val>
                                        </p:tav>
                                      </p:tavLst>
                                    </p:anim>
                                    <p:anim calcmode="lin" valueType="num">
                                      <p:cBhvr>
                                        <p:cTn id="8" dur="1000" fill="hold"/>
                                        <p:tgtEl>
                                          <p:spTgt spid="26"/>
                                        </p:tgtEl>
                                        <p:attrNameLst>
                                          <p:attrName>ppt_h</p:attrName>
                                        </p:attrNameLst>
                                      </p:cBhvr>
                                      <p:tavLst>
                                        <p:tav tm="0">
                                          <p:val>
                                            <p:strVal val="#ppt_h"/>
                                          </p:val>
                                        </p:tav>
                                        <p:tav tm="100000">
                                          <p:val>
                                            <p:strVal val="#ppt_h"/>
                                          </p:val>
                                        </p:tav>
                                      </p:tavLst>
                                    </p:anim>
                                  </p:childTnLst>
                                </p:cTn>
                              </p:par>
                              <p:par>
                                <p:cTn id="9" presetID="19" presetClass="entr" presetSubtype="1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p:cTn id="11" dur="1000" fill="hold"/>
                                        <p:tgtEl>
                                          <p:spTgt spid="33"/>
                                        </p:tgtEl>
                                        <p:attrNameLst>
                                          <p:attrName>ppt_w</p:attrName>
                                        </p:attrNameLst>
                                      </p:cBhvr>
                                      <p:tavLst>
                                        <p:tav tm="0" fmla="#ppt_w*sin(2.5*pi*$)">
                                          <p:val>
                                            <p:fltVal val="0"/>
                                          </p:val>
                                        </p:tav>
                                        <p:tav tm="100000">
                                          <p:val>
                                            <p:fltVal val="1"/>
                                          </p:val>
                                        </p:tav>
                                      </p:tavLst>
                                    </p:anim>
                                    <p:anim calcmode="lin" valueType="num">
                                      <p:cBhvr>
                                        <p:cTn id="12" dur="1000" fill="hold"/>
                                        <p:tgtEl>
                                          <p:spTgt spid="33"/>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wipe(down)">
                                      <p:cBhvr>
                                        <p:cTn id="45" dur="500"/>
                                        <p:tgtEl>
                                          <p:spTgt spid="4"/>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barn(inVertical)">
                                      <p:cBhvr>
                                        <p:cTn id="48" dur="500"/>
                                        <p:tgtEl>
                                          <p:spTgt spid="9"/>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wipe(down)">
                                      <p:cBhvr>
                                        <p:cTn id="53" dur="500"/>
                                        <p:tgtEl>
                                          <p:spTgt spid="6"/>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barn(inVertical)">
                                      <p:cBhvr>
                                        <p:cTn id="56" dur="500"/>
                                        <p:tgtEl>
                                          <p:spTgt spid="40"/>
                                        </p:tgtEl>
                                      </p:cBhvr>
                                    </p:animEffect>
                                  </p:childTnLst>
                                </p:cTn>
                              </p:par>
                            </p:childTnLst>
                          </p:cTn>
                        </p:par>
                      </p:childTnLst>
                    </p:cTn>
                  </p:par>
                  <p:par>
                    <p:cTn id="57" fill="hold">
                      <p:stCondLst>
                        <p:cond delay="indefinite"/>
                      </p:stCondLst>
                      <p:childTnLst>
                        <p:par>
                          <p:cTn id="58" fill="hold">
                            <p:stCondLst>
                              <p:cond delay="0"/>
                            </p:stCondLst>
                            <p:childTnLst>
                              <p:par>
                                <p:cTn id="59" presetID="35" presetClass="path" presetSubtype="0" accel="50000" decel="50000" fill="hold" nodeType="clickEffect">
                                  <p:stCondLst>
                                    <p:cond delay="0"/>
                                  </p:stCondLst>
                                  <p:childTnLst>
                                    <p:animMotion origin="layout" path="M 0 0 L -0.25 0 E" pathEditMode="relative" ptsTypes="">
                                      <p:cBhvr>
                                        <p:cTn id="60" dur="2000" fill="hold"/>
                                        <p:tgtEl>
                                          <p:spTgt spid="3"/>
                                        </p:tgtEl>
                                        <p:attrNameLst>
                                          <p:attrName>ppt_x</p:attrName>
                                          <p:attrName>ppt_y</p:attrName>
                                        </p:attrNameLst>
                                      </p:cBhvr>
                                    </p:animMotion>
                                  </p:childTnLst>
                                </p:cTn>
                              </p:par>
                              <p:par>
                                <p:cTn id="61" presetID="35" presetClass="path" presetSubtype="0" accel="50000" decel="50000" fill="hold" nodeType="withEffect">
                                  <p:stCondLst>
                                    <p:cond delay="0"/>
                                  </p:stCondLst>
                                  <p:childTnLst>
                                    <p:animMotion origin="layout" path="M 0 0 L -0.25 0 E" pathEditMode="relative" ptsTypes="">
                                      <p:cBhvr>
                                        <p:cTn id="62" dur="2000" fill="hold"/>
                                        <p:tgtEl>
                                          <p:spTgt spid="4"/>
                                        </p:tgtEl>
                                        <p:attrNameLst>
                                          <p:attrName>ppt_x</p:attrName>
                                          <p:attrName>ppt_y</p:attrName>
                                        </p:attrNameLst>
                                      </p:cBhvr>
                                    </p:animMotion>
                                  </p:childTnLst>
                                </p:cTn>
                              </p:par>
                              <p:par>
                                <p:cTn id="63" presetID="35" presetClass="path" presetSubtype="0" accel="50000" decel="50000" fill="hold" grpId="1" nodeType="withEffect">
                                  <p:stCondLst>
                                    <p:cond delay="0"/>
                                  </p:stCondLst>
                                  <p:childTnLst>
                                    <p:animMotion origin="layout" path="M 0 0 L -0.25 0 E" pathEditMode="relative" ptsTypes="">
                                      <p:cBhvr>
                                        <p:cTn id="64" dur="2000" fill="hold"/>
                                        <p:tgtEl>
                                          <p:spTgt spid="9"/>
                                        </p:tgtEl>
                                        <p:attrNameLst>
                                          <p:attrName>ppt_x</p:attrName>
                                          <p:attrName>ppt_y</p:attrName>
                                        </p:attrNameLst>
                                      </p:cBhvr>
                                    </p:animMotion>
                                  </p:childTnLst>
                                </p:cTn>
                              </p:par>
                              <p:par>
                                <p:cTn id="65" presetID="35" presetClass="path" presetSubtype="0" accel="50000" decel="50000" fill="hold" nodeType="withEffect">
                                  <p:stCondLst>
                                    <p:cond delay="0"/>
                                  </p:stCondLst>
                                  <p:childTnLst>
                                    <p:animMotion origin="layout" path="M 0 0 L -0.25 0 E" pathEditMode="relative" ptsTypes="">
                                      <p:cBhvr>
                                        <p:cTn id="66" dur="2000" fill="hold"/>
                                        <p:tgtEl>
                                          <p:spTgt spid="6"/>
                                        </p:tgtEl>
                                        <p:attrNameLst>
                                          <p:attrName>ppt_x</p:attrName>
                                          <p:attrName>ppt_y</p:attrName>
                                        </p:attrNameLst>
                                      </p:cBhvr>
                                    </p:animMotion>
                                  </p:childTnLst>
                                </p:cTn>
                              </p:par>
                              <p:par>
                                <p:cTn id="67" presetID="35" presetClass="path" presetSubtype="0" accel="50000" decel="50000" fill="hold" grpId="1" nodeType="withEffect">
                                  <p:stCondLst>
                                    <p:cond delay="0"/>
                                  </p:stCondLst>
                                  <p:childTnLst>
                                    <p:animMotion origin="layout" path="M 0 0 L -0.25 0 E" pathEditMode="relative" ptsTypes="">
                                      <p:cBhvr>
                                        <p:cTn id="68" dur="2000" fill="hold"/>
                                        <p:tgtEl>
                                          <p:spTgt spid="40"/>
                                        </p:tgtEl>
                                        <p:attrNameLst>
                                          <p:attrName>ppt_x</p:attrName>
                                          <p:attrName>ppt_y</p:attrName>
                                        </p:attrNameLst>
                                      </p:cBhvr>
                                    </p:animMotion>
                                  </p:childTnLst>
                                </p:cTn>
                              </p:par>
                              <p:par>
                                <p:cTn id="69" presetID="35" presetClass="path" presetSubtype="0" accel="50000" decel="50000" fill="hold" nodeType="withEffect">
                                  <p:stCondLst>
                                    <p:cond delay="0"/>
                                  </p:stCondLst>
                                  <p:childTnLst>
                                    <p:animMotion origin="layout" path="M 0 0 L -0.25 0 E" pathEditMode="relative" ptsTypes="">
                                      <p:cBhvr>
                                        <p:cTn id="70" dur="2000" fill="hold"/>
                                        <p:tgtEl>
                                          <p:spTgt spid="13"/>
                                        </p:tgtEl>
                                        <p:attrNameLst>
                                          <p:attrName>ppt_x</p:attrName>
                                          <p:attrName>ppt_y</p:attrName>
                                        </p:attrNameLst>
                                      </p:cBhvr>
                                    </p:animMotion>
                                  </p:childTnLst>
                                </p:cTn>
                              </p:par>
                              <p:par>
                                <p:cTn id="71" presetID="35" presetClass="path" presetSubtype="0" accel="50000" decel="50000" fill="hold" nodeType="withEffect">
                                  <p:stCondLst>
                                    <p:cond delay="0"/>
                                  </p:stCondLst>
                                  <p:childTnLst>
                                    <p:animMotion origin="layout" path="M 0 0 L -0.25 0 E" pathEditMode="relative" ptsTypes="">
                                      <p:cBhvr>
                                        <p:cTn id="72" dur="2000" fill="hold"/>
                                        <p:tgtEl>
                                          <p:spTgt spid="14"/>
                                        </p:tgtEl>
                                        <p:attrNameLst>
                                          <p:attrName>ppt_x</p:attrName>
                                          <p:attrName>ppt_y</p:attrName>
                                        </p:attrNameLst>
                                      </p:cBhvr>
                                    </p:animMotion>
                                  </p:childTnLst>
                                </p:cTn>
                              </p:par>
                              <p:par>
                                <p:cTn id="73" presetID="35" presetClass="path" presetSubtype="0" accel="50000" decel="50000" fill="hold" nodeType="withEffect">
                                  <p:stCondLst>
                                    <p:cond delay="0"/>
                                  </p:stCondLst>
                                  <p:childTnLst>
                                    <p:animMotion origin="layout" path="M 0 0 L -0.25 0 E" pathEditMode="relative" ptsTypes="">
                                      <p:cBhvr>
                                        <p:cTn id="74" dur="2000" fill="hold"/>
                                        <p:tgtEl>
                                          <p:spTgt spid="15"/>
                                        </p:tgtEl>
                                        <p:attrNameLst>
                                          <p:attrName>ppt_x</p:attrName>
                                          <p:attrName>ppt_y</p:attrName>
                                        </p:attrNameLst>
                                      </p:cBhvr>
                                    </p:animMotion>
                                  </p:childTnLst>
                                </p:cTn>
                              </p:par>
                              <p:par>
                                <p:cTn id="75" presetID="35" presetClass="path" presetSubtype="0" accel="50000" decel="50000" fill="hold" nodeType="withEffect">
                                  <p:stCondLst>
                                    <p:cond delay="0"/>
                                  </p:stCondLst>
                                  <p:childTnLst>
                                    <p:animMotion origin="layout" path="M 0 0 L -0.25 0 E" pathEditMode="relative" ptsTypes="">
                                      <p:cBhvr>
                                        <p:cTn id="76" dur="2000" fill="hold"/>
                                        <p:tgtEl>
                                          <p:spTgt spid="10"/>
                                        </p:tgtEl>
                                        <p:attrNameLst>
                                          <p:attrName>ppt_x</p:attrName>
                                          <p:attrName>ppt_y</p:attrName>
                                        </p:attrNameLst>
                                      </p:cBhvr>
                                    </p:animMotion>
                                  </p:childTnLst>
                                </p:cTn>
                              </p:par>
                              <p:par>
                                <p:cTn id="77" presetID="35" presetClass="path" presetSubtype="0" accel="50000" decel="50000" fill="hold" nodeType="withEffect">
                                  <p:stCondLst>
                                    <p:cond delay="0"/>
                                  </p:stCondLst>
                                  <p:childTnLst>
                                    <p:animMotion origin="layout" path="M 0 0 L -0.25 0 E" pathEditMode="relative" ptsTypes="">
                                      <p:cBhvr>
                                        <p:cTn id="78" dur="2000" fill="hold"/>
                                        <p:tgtEl>
                                          <p:spTgt spid="11"/>
                                        </p:tgtEl>
                                        <p:attrNameLst>
                                          <p:attrName>ppt_x</p:attrName>
                                          <p:attrName>ppt_y</p:attrName>
                                        </p:attrNameLst>
                                      </p:cBhvr>
                                    </p:animMotion>
                                  </p:childTnLst>
                                </p:cTn>
                              </p:par>
                              <p:par>
                                <p:cTn id="79" presetID="35" presetClass="path" presetSubtype="0" accel="50000" decel="50000" fill="hold" nodeType="withEffect">
                                  <p:stCondLst>
                                    <p:cond delay="0"/>
                                  </p:stCondLst>
                                  <p:childTnLst>
                                    <p:animMotion origin="layout" path="M 0 0 L -0.25 0 E" pathEditMode="relative" ptsTypes="">
                                      <p:cBhvr>
                                        <p:cTn id="80" dur="2000" fill="hold"/>
                                        <p:tgtEl>
                                          <p:spTgt spid="12"/>
                                        </p:tgtEl>
                                        <p:attrNameLst>
                                          <p:attrName>ppt_x</p:attrName>
                                          <p:attrName>ppt_y</p:attrName>
                                        </p:attrNameLst>
                                      </p:cBhvr>
                                    </p:animMotion>
                                  </p:childTnLst>
                                </p:cTn>
                              </p:par>
                              <p:par>
                                <p:cTn id="81" presetID="35" presetClass="path" presetSubtype="0" accel="50000" decel="50000" fill="hold" nodeType="withEffect">
                                  <p:stCondLst>
                                    <p:cond delay="0"/>
                                  </p:stCondLst>
                                  <p:childTnLst>
                                    <p:animMotion origin="layout" path="M 0 0 L -0.25 0 E" pathEditMode="relative" ptsTypes="">
                                      <p:cBhvr>
                                        <p:cTn id="82" dur="2000" fill="hold"/>
                                        <p:tgtEl>
                                          <p:spTgt spid="50"/>
                                        </p:tgtEl>
                                        <p:attrNameLst>
                                          <p:attrName>ppt_x</p:attrName>
                                          <p:attrName>ppt_y</p:attrName>
                                        </p:attrNameLst>
                                      </p:cBhvr>
                                    </p:animMotion>
                                  </p:childTnLst>
                                </p:cTn>
                              </p:par>
                              <p:par>
                                <p:cTn id="83" presetID="35" presetClass="path" presetSubtype="0" accel="50000" decel="50000" fill="hold" nodeType="withEffect">
                                  <p:stCondLst>
                                    <p:cond delay="0"/>
                                  </p:stCondLst>
                                  <p:childTnLst>
                                    <p:animMotion origin="layout" path="M 0 0 L -0.25 0 E" pathEditMode="relative" ptsTypes="">
                                      <p:cBhvr>
                                        <p:cTn id="84" dur="2000" fill="hold"/>
                                        <p:tgtEl>
                                          <p:spTgt spid="52"/>
                                        </p:tgtEl>
                                        <p:attrNameLst>
                                          <p:attrName>ppt_x</p:attrName>
                                          <p:attrName>ppt_y</p:attrName>
                                        </p:attrNameLst>
                                      </p:cBhvr>
                                    </p:animMotion>
                                  </p:childTnLst>
                                </p:cTn>
                              </p:par>
                              <p:par>
                                <p:cTn id="85" presetID="35" presetClass="path" presetSubtype="0" accel="50000" decel="50000" fill="hold" nodeType="withEffect">
                                  <p:stCondLst>
                                    <p:cond delay="0"/>
                                  </p:stCondLst>
                                  <p:childTnLst>
                                    <p:animMotion origin="layout" path="M 0 0 L -0.25 0 E" pathEditMode="relative" ptsTypes="">
                                      <p:cBhvr>
                                        <p:cTn id="86" dur="2000" fill="hold"/>
                                        <p:tgtEl>
                                          <p:spTgt spid="49"/>
                                        </p:tgtEl>
                                        <p:attrNameLst>
                                          <p:attrName>ppt_x</p:attrName>
                                          <p:attrName>ppt_y</p:attrName>
                                        </p:attrNameLst>
                                      </p:cBhvr>
                                    </p:animMotion>
                                  </p:childTnLst>
                                </p:cTn>
                              </p:par>
                              <p:par>
                                <p:cTn id="87" presetID="35" presetClass="path" presetSubtype="0" accel="50000" decel="50000" fill="hold" nodeType="withEffect">
                                  <p:stCondLst>
                                    <p:cond delay="0"/>
                                  </p:stCondLst>
                                  <p:childTnLst>
                                    <p:animMotion origin="layout" path="M 0 0 L -0.25 0 E" pathEditMode="relative" ptsTypes="">
                                      <p:cBhvr>
                                        <p:cTn id="88" dur="2000" fill="hold"/>
                                        <p:tgtEl>
                                          <p:spTgt spid="53"/>
                                        </p:tgtEl>
                                        <p:attrNameLst>
                                          <p:attrName>ppt_x</p:attrName>
                                          <p:attrName>ppt_y</p:attrName>
                                        </p:attrNameLst>
                                      </p:cBhvr>
                                    </p:animMotion>
                                  </p:childTnLst>
                                </p:cTn>
                              </p:par>
                              <p:par>
                                <p:cTn id="89" presetID="35" presetClass="path" presetSubtype="0" accel="50000" decel="50000" fill="hold" nodeType="withEffect">
                                  <p:stCondLst>
                                    <p:cond delay="0"/>
                                  </p:stCondLst>
                                  <p:childTnLst>
                                    <p:animMotion origin="layout" path="M 0 0 L -0.25 0 E" pathEditMode="relative" ptsTypes="">
                                      <p:cBhvr>
                                        <p:cTn id="90" dur="2000" fill="hold"/>
                                        <p:tgtEl>
                                          <p:spTgt spid="5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animBg="1"/>
      <p:bldP spid="9" grpId="0" animBg="1"/>
      <p:bldP spid="9" grpId="1" animBg="1"/>
      <p:bldP spid="40" grpId="0" animBg="1"/>
      <p:bldP spid="40"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fld id="{CF4668DC-857F-487D-BFFA-8C0CA5037977}" type="slidenum">
              <a:rPr lang="fr-BE" smtClean="0"/>
              <a:pPr/>
              <a:t>23</a:t>
            </a:fld>
            <a:endParaRPr lang="fr-BE"/>
          </a:p>
        </p:txBody>
      </p:sp>
      <p:grpSp>
        <p:nvGrpSpPr>
          <p:cNvPr id="35" name="Group 13"/>
          <p:cNvGrpSpPr/>
          <p:nvPr/>
        </p:nvGrpSpPr>
        <p:grpSpPr>
          <a:xfrm>
            <a:off x="444499" y="610724"/>
            <a:ext cx="8164731" cy="463420"/>
            <a:chOff x="444499" y="1136780"/>
            <a:chExt cx="8164731" cy="463420"/>
          </a:xfrm>
        </p:grpSpPr>
        <p:cxnSp>
          <p:nvCxnSpPr>
            <p:cNvPr id="36"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7" name="Arc 36"/>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51" name="Group 23"/>
          <p:cNvGrpSpPr/>
          <p:nvPr/>
        </p:nvGrpSpPr>
        <p:grpSpPr>
          <a:xfrm>
            <a:off x="467544" y="5753100"/>
            <a:ext cx="8141686" cy="484212"/>
            <a:chOff x="467544" y="5753100"/>
            <a:chExt cx="8141686" cy="484212"/>
          </a:xfrm>
        </p:grpSpPr>
        <p:cxnSp>
          <p:nvCxnSpPr>
            <p:cNvPr id="52"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3" name="Arc 52"/>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31" name="Groupe 30"/>
          <p:cNvGrpSpPr/>
          <p:nvPr/>
        </p:nvGrpSpPr>
        <p:grpSpPr>
          <a:xfrm>
            <a:off x="447769" y="22555"/>
            <a:ext cx="8023374" cy="598133"/>
            <a:chOff x="447769" y="22555"/>
            <a:chExt cx="8023374" cy="598133"/>
          </a:xfrm>
        </p:grpSpPr>
        <p:sp>
          <p:nvSpPr>
            <p:cNvPr id="32"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Modélisation</a:t>
              </a:r>
              <a:endParaRPr lang="fr-FR" sz="1700" dirty="0">
                <a:solidFill>
                  <a:schemeClr val="bg1">
                    <a:lumMod val="65000"/>
                  </a:schemeClr>
                </a:solidFill>
                <a:latin typeface="Agency FB" pitchFamily="34" charset="0"/>
                <a:ea typeface="+mj-ea"/>
                <a:cs typeface="+mj-cs"/>
              </a:endParaRPr>
            </a:p>
          </p:txBody>
        </p:sp>
        <p:sp>
          <p:nvSpPr>
            <p:cNvPr id="33"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b="1" dirty="0" smtClean="0">
                  <a:latin typeface="Agency FB" pitchFamily="34" charset="0"/>
                  <a:ea typeface="+mj-ea"/>
                  <a:cs typeface="+mj-cs"/>
                </a:rPr>
                <a:t>ETL</a:t>
              </a:r>
              <a:endParaRPr lang="fr-FR" sz="1700" b="1" dirty="0">
                <a:latin typeface="Agency FB" pitchFamily="34" charset="0"/>
                <a:ea typeface="+mj-ea"/>
                <a:cs typeface="+mj-cs"/>
              </a:endParaRPr>
            </a:p>
            <a:p>
              <a:pPr>
                <a:spcBef>
                  <a:spcPct val="0"/>
                </a:spcBef>
              </a:pPr>
              <a:endParaRPr lang="fr-FR" sz="1700" b="1" dirty="0" smtClean="0">
                <a:latin typeface="Agency FB" pitchFamily="34" charset="0"/>
                <a:ea typeface="+mj-ea"/>
                <a:cs typeface="+mj-cs"/>
              </a:endParaRPr>
            </a:p>
          </p:txBody>
        </p:sp>
        <p:sp>
          <p:nvSpPr>
            <p:cNvPr id="34" name="Rectangle 7"/>
            <p:cNvSpPr txBox="1">
              <a:spLocks noChangeArrowheads="1"/>
            </p:cNvSpPr>
            <p:nvPr/>
          </p:nvSpPr>
          <p:spPr>
            <a:xfrm>
              <a:off x="447769" y="106014"/>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bg1">
                    <a:lumMod val="65000"/>
                  </a:schemeClr>
                </a:solidFill>
                <a:effectLst/>
                <a:uLnTx/>
                <a:uFillTx/>
                <a:latin typeface="Agency FB" pitchFamily="34" charset="0"/>
                <a:ea typeface="+mj-ea"/>
                <a:cs typeface="+mj-cs"/>
              </a:endParaRPr>
            </a:p>
          </p:txBody>
        </p:sp>
        <p:sp>
          <p:nvSpPr>
            <p:cNvPr id="38" name="Freeform 5" descr="&lt;LOGICA_QUOTE_LEFT&gt;"/>
            <p:cNvSpPr>
              <a:spLocks/>
            </p:cNvSpPr>
            <p:nvPr/>
          </p:nvSpPr>
          <p:spPr bwMode="gray">
            <a:xfrm>
              <a:off x="4883810" y="40371"/>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9" name="Freeform 9" descr="&lt;LOGICA_QUOTE_RIGHT&gt;"/>
            <p:cNvSpPr>
              <a:spLocks/>
            </p:cNvSpPr>
            <p:nvPr/>
          </p:nvSpPr>
          <p:spPr bwMode="gray">
            <a:xfrm>
              <a:off x="5463872" y="22555"/>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42" name="Rectangle 7"/>
            <p:cNvSpPr txBox="1">
              <a:spLocks noChangeArrowheads="1"/>
            </p:cNvSpPr>
            <p:nvPr/>
          </p:nvSpPr>
          <p:spPr>
            <a:xfrm>
              <a:off x="2263974" y="87959"/>
              <a:ext cx="1542905" cy="451721"/>
            </a:xfrm>
            <a:prstGeom prst="rect">
              <a:avLst/>
            </a:prstGeom>
          </p:spPr>
          <p:txBody>
            <a:bodyPr vert="horz" lIns="0" tIns="0" rIns="0" bIns="0" rtlCol="0" anchor="ctr" anchorCtr="0">
              <a:noAutofit/>
            </a:bodyPr>
            <a:lstStyle/>
            <a:p>
              <a:pPr>
                <a:spcBef>
                  <a:spcPct val="0"/>
                </a:spcBef>
              </a:pPr>
              <a:r>
                <a:rPr lang="fr-FR" sz="1700" dirty="0">
                  <a:solidFill>
                    <a:schemeClr val="bg1">
                      <a:lumMod val="65000"/>
                    </a:schemeClr>
                  </a:solidFill>
                  <a:latin typeface="Agency FB" pitchFamily="34" charset="0"/>
                </a:rPr>
                <a:t>Analyse du besoin</a:t>
              </a:r>
            </a:p>
          </p:txBody>
        </p:sp>
        <p:sp>
          <p:nvSpPr>
            <p:cNvPr id="43" name="Rectangle 7"/>
            <p:cNvSpPr txBox="1">
              <a:spLocks noChangeArrowheads="1"/>
            </p:cNvSpPr>
            <p:nvPr/>
          </p:nvSpPr>
          <p:spPr>
            <a:xfrm>
              <a:off x="7564384" y="40371"/>
              <a:ext cx="906759" cy="448615"/>
            </a:xfrm>
            <a:prstGeom prst="rect">
              <a:avLst/>
            </a:prstGeom>
          </p:spPr>
          <p:txBody>
            <a:bodyPr vert="horz" lIns="0" tIns="0" rIns="0" bIns="0" rtlCol="0" anchor="ctr" anchorCtr="0">
              <a:normAutofit fontScale="92500" lnSpcReduction="10000"/>
            </a:bodyPr>
            <a:lstStyle/>
            <a:p>
              <a:pPr marR="0" lvl="0" indent="0" fontAlgn="auto">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Conclusion</a:t>
              </a:r>
            </a:p>
          </p:txBody>
        </p:sp>
        <p:sp>
          <p:nvSpPr>
            <p:cNvPr id="46" name="Rectangle 7"/>
            <p:cNvSpPr txBox="1">
              <a:spLocks noChangeArrowheads="1"/>
            </p:cNvSpPr>
            <p:nvPr/>
          </p:nvSpPr>
          <p:spPr>
            <a:xfrm>
              <a:off x="5224962" y="32330"/>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Restitution</a:t>
              </a:r>
              <a:endParaRPr lang="fr-FR" sz="1700" dirty="0">
                <a:solidFill>
                  <a:schemeClr val="bg1">
                    <a:lumMod val="65000"/>
                  </a:schemeClr>
                </a:solidFill>
                <a:latin typeface="Agency FB" pitchFamily="34" charset="0"/>
                <a:ea typeface="+mj-ea"/>
                <a:cs typeface="+mj-cs"/>
              </a:endParaRPr>
            </a:p>
          </p:txBody>
        </p:sp>
        <p:sp>
          <p:nvSpPr>
            <p:cNvPr id="47" name="Rectangle 7"/>
            <p:cNvSpPr txBox="1">
              <a:spLocks noChangeArrowheads="1"/>
            </p:cNvSpPr>
            <p:nvPr/>
          </p:nvSpPr>
          <p:spPr>
            <a:xfrm>
              <a:off x="6168489" y="59027"/>
              <a:ext cx="1542905" cy="451721"/>
            </a:xfrm>
            <a:prstGeom prst="rect">
              <a:avLst/>
            </a:prstGeom>
          </p:spPr>
          <p:txBody>
            <a:bodyPr vert="horz" lIns="0" tIns="0" rIns="0" bIns="0" rtlCol="0" anchor="ctr" anchorCtr="0">
              <a:noAutofit/>
            </a:bodyPr>
            <a:lstStyle/>
            <a:p>
              <a:pPr algn="ctr">
                <a:spcBef>
                  <a:spcPct val="0"/>
                </a:spcBef>
              </a:pPr>
              <a:r>
                <a:rPr lang="fr-FR" sz="1700" dirty="0" err="1" smtClean="0">
                  <a:solidFill>
                    <a:schemeClr val="bg1">
                      <a:lumMod val="65000"/>
                    </a:schemeClr>
                  </a:solidFill>
                  <a:latin typeface="Agency FB" pitchFamily="34" charset="0"/>
                  <a:ea typeface="+mj-ea"/>
                  <a:cs typeface="+mj-cs"/>
                </a:rPr>
                <a:t>Reporting</a:t>
              </a:r>
              <a:endParaRPr lang="fr-FR" sz="1700" dirty="0">
                <a:solidFill>
                  <a:schemeClr val="bg1">
                    <a:lumMod val="65000"/>
                  </a:schemeClr>
                </a:solidFill>
                <a:latin typeface="Agency FB" pitchFamily="34" charset="0"/>
                <a:ea typeface="+mj-ea"/>
                <a:cs typeface="+mj-cs"/>
              </a:endParaRPr>
            </a:p>
          </p:txBody>
        </p:sp>
      </p:grpSp>
      <p:graphicFrame>
        <p:nvGraphicFramePr>
          <p:cNvPr id="40" name="Diagramme 39"/>
          <p:cNvGraphicFramePr/>
          <p:nvPr>
            <p:extLst/>
          </p:nvPr>
        </p:nvGraphicFramePr>
        <p:xfrm>
          <a:off x="135347" y="2711978"/>
          <a:ext cx="1800200" cy="1335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1" name="Diagramme 40"/>
          <p:cNvGraphicFramePr/>
          <p:nvPr>
            <p:extLst/>
          </p:nvPr>
        </p:nvGraphicFramePr>
        <p:xfrm>
          <a:off x="112910" y="4644723"/>
          <a:ext cx="1888879" cy="136815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44" name="Diagramme 43"/>
          <p:cNvGraphicFramePr/>
          <p:nvPr/>
        </p:nvGraphicFramePr>
        <p:xfrm>
          <a:off x="3059832" y="1340768"/>
          <a:ext cx="2137816" cy="11215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45" name="Diagramme 44"/>
          <p:cNvGraphicFramePr/>
          <p:nvPr/>
        </p:nvGraphicFramePr>
        <p:xfrm>
          <a:off x="6166520" y="1412776"/>
          <a:ext cx="2520280" cy="936104"/>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49" name="Diagramme 48"/>
          <p:cNvGraphicFramePr/>
          <p:nvPr>
            <p:extLst/>
          </p:nvPr>
        </p:nvGraphicFramePr>
        <p:xfrm>
          <a:off x="6382544" y="3667213"/>
          <a:ext cx="2304256" cy="1296143"/>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cxnSp>
        <p:nvCxnSpPr>
          <p:cNvPr id="54" name="Connecteur droit avec flèche 53"/>
          <p:cNvCxnSpPr/>
          <p:nvPr/>
        </p:nvCxnSpPr>
        <p:spPr>
          <a:xfrm>
            <a:off x="1835696" y="1988840"/>
            <a:ext cx="136815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5" name="Connecteur droit avec flèche 54"/>
          <p:cNvCxnSpPr/>
          <p:nvPr/>
        </p:nvCxnSpPr>
        <p:spPr>
          <a:xfrm>
            <a:off x="5004048" y="1988840"/>
            <a:ext cx="1152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6" name="Connecteur droit avec flèche 55"/>
          <p:cNvCxnSpPr/>
          <p:nvPr/>
        </p:nvCxnSpPr>
        <p:spPr>
          <a:xfrm>
            <a:off x="7812360" y="2276872"/>
            <a:ext cx="0" cy="16400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ZoneTexte 58"/>
          <p:cNvSpPr txBox="1"/>
          <p:nvPr/>
        </p:nvSpPr>
        <p:spPr>
          <a:xfrm>
            <a:off x="1985573" y="2018570"/>
            <a:ext cx="1009038" cy="584775"/>
          </a:xfrm>
          <a:prstGeom prst="rect">
            <a:avLst/>
          </a:prstGeom>
          <a:noFill/>
        </p:spPr>
        <p:txBody>
          <a:bodyPr wrap="square" rtlCol="0">
            <a:spAutoFit/>
          </a:bodyPr>
          <a:lstStyle/>
          <a:p>
            <a:r>
              <a:rPr lang="fr-FR" sz="1600" dirty="0" smtClean="0">
                <a:solidFill>
                  <a:schemeClr val="tx2"/>
                </a:solidFill>
              </a:rPr>
              <a:t>Données sources</a:t>
            </a:r>
            <a:endParaRPr lang="fr-FR" sz="1600" dirty="0">
              <a:solidFill>
                <a:schemeClr val="tx2"/>
              </a:solidFill>
            </a:endParaRPr>
          </a:p>
        </p:txBody>
      </p:sp>
      <p:sp>
        <p:nvSpPr>
          <p:cNvPr id="60" name="ZoneTexte 59"/>
          <p:cNvSpPr txBox="1"/>
          <p:nvPr/>
        </p:nvSpPr>
        <p:spPr>
          <a:xfrm>
            <a:off x="5148064" y="1708121"/>
            <a:ext cx="864096" cy="584775"/>
          </a:xfrm>
          <a:prstGeom prst="rect">
            <a:avLst/>
          </a:prstGeom>
          <a:noFill/>
        </p:spPr>
        <p:txBody>
          <a:bodyPr wrap="square" rtlCol="0">
            <a:spAutoFit/>
          </a:bodyPr>
          <a:lstStyle/>
          <a:p>
            <a:r>
              <a:rPr lang="fr-FR" sz="1600" dirty="0" smtClean="0">
                <a:solidFill>
                  <a:schemeClr val="tx2"/>
                </a:solidFill>
              </a:rPr>
              <a:t>Donnée </a:t>
            </a:r>
          </a:p>
          <a:p>
            <a:r>
              <a:rPr lang="fr-FR" sz="1600" dirty="0" smtClean="0">
                <a:solidFill>
                  <a:schemeClr val="tx2"/>
                </a:solidFill>
              </a:rPr>
              <a:t>   cible</a:t>
            </a:r>
            <a:endParaRPr lang="fr-FR" sz="1600" dirty="0">
              <a:solidFill>
                <a:schemeClr val="tx2"/>
              </a:solidFill>
            </a:endParaRPr>
          </a:p>
        </p:txBody>
      </p:sp>
      <p:graphicFrame>
        <p:nvGraphicFramePr>
          <p:cNvPr id="73" name="Diagramme 72"/>
          <p:cNvGraphicFramePr/>
          <p:nvPr>
            <p:extLst/>
          </p:nvPr>
        </p:nvGraphicFramePr>
        <p:xfrm>
          <a:off x="-108520" y="908720"/>
          <a:ext cx="2108894" cy="2088232"/>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sp>
        <p:nvSpPr>
          <p:cNvPr id="13" name="ZoneTexte 12"/>
          <p:cNvSpPr txBox="1"/>
          <p:nvPr/>
        </p:nvSpPr>
        <p:spPr>
          <a:xfrm>
            <a:off x="7245042" y="2856634"/>
            <a:ext cx="1262531" cy="523220"/>
          </a:xfrm>
          <a:prstGeom prst="rect">
            <a:avLst/>
          </a:prstGeom>
          <a:noFill/>
        </p:spPr>
        <p:txBody>
          <a:bodyPr wrap="square" rtlCol="0">
            <a:spAutoFit/>
          </a:bodyPr>
          <a:lstStyle/>
          <a:p>
            <a:r>
              <a:rPr lang="fr-FR" sz="1400" dirty="0" smtClean="0">
                <a:solidFill>
                  <a:schemeClr val="tx2"/>
                </a:solidFill>
              </a:rPr>
              <a:t>Cube  </a:t>
            </a:r>
          </a:p>
          <a:p>
            <a:r>
              <a:rPr lang="fr-FR" sz="1400" dirty="0" smtClean="0">
                <a:solidFill>
                  <a:schemeClr val="tx2"/>
                </a:solidFill>
              </a:rPr>
              <a:t>OLAP</a:t>
            </a:r>
            <a:endParaRPr lang="fr-FR" sz="1400" dirty="0">
              <a:solidFill>
                <a:schemeClr val="tx2"/>
              </a:solidFill>
            </a:endParaRPr>
          </a:p>
        </p:txBody>
      </p:sp>
      <p:sp>
        <p:nvSpPr>
          <p:cNvPr id="14" name="Rectangle 13"/>
          <p:cNvSpPr/>
          <p:nvPr/>
        </p:nvSpPr>
        <p:spPr>
          <a:xfrm>
            <a:off x="8017763" y="2983092"/>
            <a:ext cx="336130" cy="257259"/>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Rectangle 73"/>
          <p:cNvSpPr/>
          <p:nvPr/>
        </p:nvSpPr>
        <p:spPr>
          <a:xfrm>
            <a:off x="8186746" y="3075799"/>
            <a:ext cx="336130" cy="257259"/>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7" name="Connecteur en angle 26"/>
          <p:cNvCxnSpPr/>
          <p:nvPr/>
        </p:nvCxnSpPr>
        <p:spPr>
          <a:xfrm rot="10800000" flipV="1">
            <a:off x="1835694" y="4340531"/>
            <a:ext cx="1199730" cy="988268"/>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Connecteur en angle 28"/>
          <p:cNvCxnSpPr/>
          <p:nvPr/>
        </p:nvCxnSpPr>
        <p:spPr>
          <a:xfrm rot="10800000">
            <a:off x="1835700" y="3404427"/>
            <a:ext cx="1199727" cy="936104"/>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8"/>
          <p:cNvCxnSpPr/>
          <p:nvPr/>
        </p:nvCxnSpPr>
        <p:spPr>
          <a:xfrm flipH="1">
            <a:off x="5854869" y="4293096"/>
            <a:ext cx="7140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Connecteur en angle 11"/>
          <p:cNvCxnSpPr/>
          <p:nvPr/>
        </p:nvCxnSpPr>
        <p:spPr>
          <a:xfrm rot="10800000">
            <a:off x="5092263" y="3279228"/>
            <a:ext cx="1476685" cy="1013870"/>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17" name="Diagramme 16"/>
          <p:cNvGraphicFramePr/>
          <p:nvPr>
            <p:extLst/>
          </p:nvPr>
        </p:nvGraphicFramePr>
        <p:xfrm>
          <a:off x="3169658" y="2552720"/>
          <a:ext cx="2107479" cy="1303415"/>
        </p:xfrm>
        <a:graphic>
          <a:graphicData uri="http://schemas.openxmlformats.org/drawingml/2006/diagram">
            <dgm:relIds xmlns:dgm="http://schemas.openxmlformats.org/drawingml/2006/diagram" xmlns:r="http://schemas.openxmlformats.org/officeDocument/2006/relationships" r:dm="rId33" r:lo="rId34" r:qs="rId35" r:cs="rId36"/>
          </a:graphicData>
        </a:graphic>
      </p:graphicFrame>
      <p:graphicFrame>
        <p:nvGraphicFramePr>
          <p:cNvPr id="19" name="Diagramme 18"/>
          <p:cNvGraphicFramePr/>
          <p:nvPr>
            <p:extLst/>
          </p:nvPr>
        </p:nvGraphicFramePr>
        <p:xfrm>
          <a:off x="3384633" y="4503827"/>
          <a:ext cx="1871127" cy="1423383"/>
        </p:xfrm>
        <a:graphic>
          <a:graphicData uri="http://schemas.openxmlformats.org/drawingml/2006/diagram">
            <dgm:relIds xmlns:dgm="http://schemas.openxmlformats.org/drawingml/2006/diagram" xmlns:r="http://schemas.openxmlformats.org/officeDocument/2006/relationships" r:dm="rId38" r:lo="rId39" r:qs="rId40" r:cs="rId41"/>
          </a:graphicData>
        </a:graphic>
      </p:graphicFrame>
      <p:cxnSp>
        <p:nvCxnSpPr>
          <p:cNvPr id="28" name="Connecteur en angle 27"/>
          <p:cNvCxnSpPr/>
          <p:nvPr/>
        </p:nvCxnSpPr>
        <p:spPr>
          <a:xfrm rot="10800000" flipV="1">
            <a:off x="5092262" y="4293096"/>
            <a:ext cx="1476684" cy="936104"/>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56"/>
          <p:cNvCxnSpPr/>
          <p:nvPr/>
        </p:nvCxnSpPr>
        <p:spPr>
          <a:xfrm flipH="1">
            <a:off x="3035426" y="3240351"/>
            <a:ext cx="31243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Connecteur droit 62"/>
          <p:cNvCxnSpPr/>
          <p:nvPr/>
        </p:nvCxnSpPr>
        <p:spPr>
          <a:xfrm flipH="1">
            <a:off x="3035426" y="5229201"/>
            <a:ext cx="467584"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1" name="Connecteur droit 60"/>
          <p:cNvCxnSpPr/>
          <p:nvPr/>
        </p:nvCxnSpPr>
        <p:spPr>
          <a:xfrm>
            <a:off x="3035426" y="3240351"/>
            <a:ext cx="0" cy="198885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5014691" y="1044989"/>
            <a:ext cx="3594539" cy="42546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Rectangle 71"/>
          <p:cNvSpPr/>
          <p:nvPr/>
        </p:nvSpPr>
        <p:spPr>
          <a:xfrm>
            <a:off x="125014" y="2603345"/>
            <a:ext cx="5099948" cy="34179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8" name="Image 47"/>
          <p:cNvPicPr>
            <a:picLocks noChangeAspect="1"/>
          </p:cNvPicPr>
          <p:nvPr/>
        </p:nvPicPr>
        <p:blipFill>
          <a:blip r:embed="rId43" cstate="print">
            <a:extLst>
              <a:ext uri="{28A0092B-C50C-407E-A947-70E740481C1C}">
                <a14:useLocalDpi xmlns:a14="http://schemas.microsoft.com/office/drawing/2010/main" xmlns="" val="0"/>
              </a:ext>
            </a:extLst>
          </a:blip>
          <a:stretch>
            <a:fillRect/>
          </a:stretch>
        </p:blipFill>
        <p:spPr>
          <a:xfrm>
            <a:off x="2140918" y="1435911"/>
            <a:ext cx="524179" cy="456976"/>
          </a:xfrm>
          <a:prstGeom prst="rect">
            <a:avLst/>
          </a:prstGeom>
        </p:spPr>
      </p:pic>
    </p:spTree>
    <p:extLst>
      <p:ext uri="{BB962C8B-B14F-4D97-AF65-F5344CB8AC3E}">
        <p14:creationId xmlns:p14="http://schemas.microsoft.com/office/powerpoint/2010/main" xmlns="" val="247522657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wipe(left)">
                                      <p:cBhvr>
                                        <p:cTn id="10" dur="500"/>
                                        <p:tgtEl>
                                          <p:spTgt spid="59"/>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44"/>
                                        </p:tgtEl>
                                        <p:attrNameLst>
                                          <p:attrName>style.visibility</p:attrName>
                                        </p:attrNameLst>
                                      </p:cBhvr>
                                      <p:to>
                                        <p:strVal val="visible"/>
                                      </p:to>
                                    </p:set>
                                  </p:childTnLst>
                                </p:cTn>
                              </p:par>
                              <p:par>
                                <p:cTn id="14" presetID="16" presetClass="entr" presetSubtype="21" fill="hold"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barn(inVertical)">
                                      <p:cBhvr>
                                        <p:cTn id="1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4" grpId="0">
        <p:bldAsOne/>
      </p:bldGraphic>
      <p:bldP spid="5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23"/>
          <p:cNvGrpSpPr/>
          <p:nvPr/>
        </p:nvGrpSpPr>
        <p:grpSpPr>
          <a:xfrm>
            <a:off x="467544" y="5969124"/>
            <a:ext cx="8141686" cy="484212"/>
            <a:chOff x="467544" y="5753100"/>
            <a:chExt cx="8141686" cy="484212"/>
          </a:xfrm>
        </p:grpSpPr>
        <p:cxnSp>
          <p:nvCxnSpPr>
            <p:cNvPr id="43"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5" name="Arc 44"/>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5" name="Espace réservé du numéro de diapositive 4"/>
          <p:cNvSpPr>
            <a:spLocks noGrp="1"/>
          </p:cNvSpPr>
          <p:nvPr>
            <p:ph type="sldNum" sz="quarter" idx="12"/>
          </p:nvPr>
        </p:nvSpPr>
        <p:spPr/>
        <p:txBody>
          <a:bodyPr/>
          <a:lstStyle/>
          <a:p>
            <a:fld id="{CF4668DC-857F-487D-BFFA-8C0CA5037977}" type="slidenum">
              <a:rPr lang="fr-BE" smtClean="0">
                <a:solidFill>
                  <a:prstClr val="black">
                    <a:tint val="75000"/>
                  </a:prstClr>
                </a:solidFill>
              </a:rPr>
              <a:pPr/>
              <a:t>24</a:t>
            </a:fld>
            <a:endParaRPr lang="fr-BE">
              <a:solidFill>
                <a:prstClr val="black">
                  <a:tint val="75000"/>
                </a:prstClr>
              </a:solidFill>
            </a:endParaRPr>
          </a:p>
        </p:txBody>
      </p:sp>
      <p:sp>
        <p:nvSpPr>
          <p:cNvPr id="8" name="Rectangle 7"/>
          <p:cNvSpPr/>
          <p:nvPr/>
        </p:nvSpPr>
        <p:spPr>
          <a:xfrm>
            <a:off x="74967" y="-29966"/>
            <a:ext cx="9252520" cy="1237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0" name="Group 13"/>
          <p:cNvGrpSpPr/>
          <p:nvPr/>
        </p:nvGrpSpPr>
        <p:grpSpPr>
          <a:xfrm>
            <a:off x="444499" y="589316"/>
            <a:ext cx="8164731" cy="463420"/>
            <a:chOff x="444499" y="1136780"/>
            <a:chExt cx="8164731" cy="463420"/>
          </a:xfrm>
        </p:grpSpPr>
        <p:cxnSp>
          <p:nvCxnSpPr>
            <p:cNvPr id="21"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Arc 21"/>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19" name="Groupe 18"/>
          <p:cNvGrpSpPr/>
          <p:nvPr/>
        </p:nvGrpSpPr>
        <p:grpSpPr>
          <a:xfrm>
            <a:off x="447769" y="32330"/>
            <a:ext cx="8023374" cy="588358"/>
            <a:chOff x="447769" y="32330"/>
            <a:chExt cx="8023374" cy="588358"/>
          </a:xfrm>
        </p:grpSpPr>
        <p:sp>
          <p:nvSpPr>
            <p:cNvPr id="23"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Modélisation</a:t>
              </a:r>
              <a:endParaRPr lang="fr-FR" sz="1700" dirty="0">
                <a:solidFill>
                  <a:schemeClr val="bg1">
                    <a:lumMod val="65000"/>
                  </a:schemeClr>
                </a:solidFill>
                <a:latin typeface="Agency FB" pitchFamily="34" charset="0"/>
                <a:ea typeface="+mj-ea"/>
                <a:cs typeface="+mj-cs"/>
              </a:endParaRPr>
            </a:p>
          </p:txBody>
        </p:sp>
        <p:sp>
          <p:nvSpPr>
            <p:cNvPr id="24"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b="1" dirty="0" smtClean="0">
                  <a:latin typeface="Agency FB" pitchFamily="34" charset="0"/>
                  <a:ea typeface="+mj-ea"/>
                  <a:cs typeface="+mj-cs"/>
                </a:rPr>
                <a:t>ETL</a:t>
              </a:r>
              <a:endParaRPr lang="fr-FR" sz="1700" b="1" dirty="0">
                <a:latin typeface="Agency FB" pitchFamily="34" charset="0"/>
                <a:ea typeface="+mj-ea"/>
                <a:cs typeface="+mj-cs"/>
              </a:endParaRPr>
            </a:p>
            <a:p>
              <a:pPr>
                <a:spcBef>
                  <a:spcPct val="0"/>
                </a:spcBef>
              </a:pPr>
              <a:endParaRPr lang="fr-FR" sz="1700" b="1" dirty="0" smtClean="0">
                <a:latin typeface="Agency FB" pitchFamily="34" charset="0"/>
                <a:ea typeface="+mj-ea"/>
                <a:cs typeface="+mj-cs"/>
              </a:endParaRPr>
            </a:p>
          </p:txBody>
        </p:sp>
        <p:sp>
          <p:nvSpPr>
            <p:cNvPr id="27" name="Rectangle 7"/>
            <p:cNvSpPr txBox="1">
              <a:spLocks noChangeArrowheads="1"/>
            </p:cNvSpPr>
            <p:nvPr/>
          </p:nvSpPr>
          <p:spPr>
            <a:xfrm>
              <a:off x="447769" y="106014"/>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bg1">
                    <a:lumMod val="65000"/>
                  </a:schemeClr>
                </a:solidFill>
                <a:effectLst/>
                <a:uLnTx/>
                <a:uFillTx/>
                <a:latin typeface="Agency FB" pitchFamily="34" charset="0"/>
                <a:ea typeface="+mj-ea"/>
                <a:cs typeface="+mj-cs"/>
              </a:endParaRPr>
            </a:p>
          </p:txBody>
        </p:sp>
        <p:sp>
          <p:nvSpPr>
            <p:cNvPr id="28" name="Freeform 5" descr="&lt;LOGICA_QUOTE_LEFT&gt;"/>
            <p:cNvSpPr>
              <a:spLocks/>
            </p:cNvSpPr>
            <p:nvPr/>
          </p:nvSpPr>
          <p:spPr bwMode="gray">
            <a:xfrm>
              <a:off x="4883810" y="40371"/>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1" name="Rectangle 7"/>
            <p:cNvSpPr txBox="1">
              <a:spLocks noChangeArrowheads="1"/>
            </p:cNvSpPr>
            <p:nvPr/>
          </p:nvSpPr>
          <p:spPr>
            <a:xfrm>
              <a:off x="2263974" y="87959"/>
              <a:ext cx="1542905" cy="451721"/>
            </a:xfrm>
            <a:prstGeom prst="rect">
              <a:avLst/>
            </a:prstGeom>
          </p:spPr>
          <p:txBody>
            <a:bodyPr vert="horz" lIns="0" tIns="0" rIns="0" bIns="0" rtlCol="0" anchor="ctr" anchorCtr="0">
              <a:noAutofit/>
            </a:bodyPr>
            <a:lstStyle/>
            <a:p>
              <a:pPr>
                <a:spcBef>
                  <a:spcPct val="0"/>
                </a:spcBef>
              </a:pPr>
              <a:r>
                <a:rPr lang="fr-FR" sz="1700" dirty="0" smtClean="0">
                  <a:solidFill>
                    <a:schemeClr val="bg1">
                      <a:lumMod val="65000"/>
                    </a:schemeClr>
                  </a:solidFill>
                  <a:latin typeface="Agency FB" pitchFamily="34" charset="0"/>
                  <a:ea typeface="+mj-ea"/>
                  <a:cs typeface="+mj-cs"/>
                </a:rPr>
                <a:t>Analyse du besoin</a:t>
              </a:r>
              <a:endParaRPr lang="fr-FR" sz="1700" dirty="0">
                <a:solidFill>
                  <a:schemeClr val="bg1">
                    <a:lumMod val="65000"/>
                  </a:schemeClr>
                </a:solidFill>
                <a:latin typeface="Agency FB" pitchFamily="34" charset="0"/>
                <a:ea typeface="+mj-ea"/>
                <a:cs typeface="+mj-cs"/>
              </a:endParaRPr>
            </a:p>
          </p:txBody>
        </p:sp>
        <p:sp>
          <p:nvSpPr>
            <p:cNvPr id="32" name="Rectangle 7"/>
            <p:cNvSpPr txBox="1">
              <a:spLocks noChangeArrowheads="1"/>
            </p:cNvSpPr>
            <p:nvPr/>
          </p:nvSpPr>
          <p:spPr>
            <a:xfrm>
              <a:off x="7564384" y="40371"/>
              <a:ext cx="906759" cy="448615"/>
            </a:xfrm>
            <a:prstGeom prst="rect">
              <a:avLst/>
            </a:prstGeom>
          </p:spPr>
          <p:txBody>
            <a:bodyPr vert="horz" lIns="0" tIns="0" rIns="0" bIns="0" rtlCol="0" anchor="ctr" anchorCtr="0">
              <a:normAutofit fontScale="92500" lnSpcReduction="10000"/>
            </a:bodyPr>
            <a:lstStyle/>
            <a:p>
              <a:pPr marR="0" lvl="0" indent="0" fontAlgn="auto">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Conclusion</a:t>
              </a:r>
            </a:p>
          </p:txBody>
        </p:sp>
        <p:sp>
          <p:nvSpPr>
            <p:cNvPr id="34" name="Rectangle 7"/>
            <p:cNvSpPr txBox="1">
              <a:spLocks noChangeArrowheads="1"/>
            </p:cNvSpPr>
            <p:nvPr/>
          </p:nvSpPr>
          <p:spPr>
            <a:xfrm>
              <a:off x="5224962" y="32330"/>
              <a:ext cx="1542905" cy="451721"/>
            </a:xfrm>
            <a:prstGeom prst="rect">
              <a:avLst/>
            </a:prstGeom>
          </p:spPr>
          <p:txBody>
            <a:bodyPr vert="horz" lIns="0" tIns="0" rIns="0" bIns="0" rtlCol="0" anchor="ctr" anchorCtr="0">
              <a:noAutofit/>
            </a:bodyPr>
            <a:lstStyle/>
            <a:p>
              <a:pPr algn="ctr">
                <a:spcBef>
                  <a:spcPct val="0"/>
                </a:spcBef>
              </a:pPr>
              <a:r>
                <a:rPr lang="fr-FR" sz="1700" dirty="0">
                  <a:solidFill>
                    <a:schemeClr val="bg1">
                      <a:lumMod val="65000"/>
                    </a:schemeClr>
                  </a:solidFill>
                  <a:latin typeface="Agency FB" pitchFamily="34" charset="0"/>
                </a:rPr>
                <a:t>Restitution</a:t>
              </a:r>
              <a:endParaRPr lang="fr-FR" sz="1700" dirty="0">
                <a:solidFill>
                  <a:schemeClr val="bg1">
                    <a:lumMod val="65000"/>
                  </a:schemeClr>
                </a:solidFill>
                <a:latin typeface="Agency FB" pitchFamily="34" charset="0"/>
                <a:ea typeface="+mj-ea"/>
                <a:cs typeface="+mj-cs"/>
              </a:endParaRPr>
            </a:p>
          </p:txBody>
        </p:sp>
        <p:sp>
          <p:nvSpPr>
            <p:cNvPr id="42" name="Rectangle 7"/>
            <p:cNvSpPr txBox="1">
              <a:spLocks noChangeArrowheads="1"/>
            </p:cNvSpPr>
            <p:nvPr/>
          </p:nvSpPr>
          <p:spPr>
            <a:xfrm>
              <a:off x="6168489" y="59027"/>
              <a:ext cx="1542905" cy="451721"/>
            </a:xfrm>
            <a:prstGeom prst="rect">
              <a:avLst/>
            </a:prstGeom>
          </p:spPr>
          <p:txBody>
            <a:bodyPr vert="horz" lIns="0" tIns="0" rIns="0" bIns="0" rtlCol="0" anchor="ctr" anchorCtr="0">
              <a:noAutofit/>
            </a:bodyPr>
            <a:lstStyle/>
            <a:p>
              <a:pPr algn="ctr">
                <a:spcBef>
                  <a:spcPct val="0"/>
                </a:spcBef>
              </a:pPr>
              <a:r>
                <a:rPr lang="fr-FR" sz="1700" dirty="0" err="1">
                  <a:solidFill>
                    <a:schemeClr val="bg1">
                      <a:lumMod val="65000"/>
                    </a:schemeClr>
                  </a:solidFill>
                  <a:latin typeface="Agency FB" pitchFamily="34" charset="0"/>
                </a:rPr>
                <a:t>Reporting</a:t>
              </a:r>
              <a:endParaRPr lang="fr-FR" sz="1700" dirty="0">
                <a:solidFill>
                  <a:schemeClr val="bg1">
                    <a:lumMod val="65000"/>
                  </a:schemeClr>
                </a:solidFill>
                <a:latin typeface="Agency FB" pitchFamily="34" charset="0"/>
                <a:ea typeface="+mj-ea"/>
                <a:cs typeface="+mj-cs"/>
              </a:endParaRPr>
            </a:p>
          </p:txBody>
        </p:sp>
      </p:grpSp>
      <p:pic>
        <p:nvPicPr>
          <p:cNvPr id="41" name="Image 40"/>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445553" y="1361137"/>
            <a:ext cx="6596306" cy="3829693"/>
          </a:xfrm>
          <a:prstGeom prst="rect">
            <a:avLst/>
          </a:prstGeom>
        </p:spPr>
      </p:pic>
      <p:pic>
        <p:nvPicPr>
          <p:cNvPr id="6" name="Image 5"/>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0" y="1350212"/>
            <a:ext cx="2422469" cy="3824879"/>
          </a:xfrm>
          <a:prstGeom prst="rect">
            <a:avLst/>
          </a:prstGeom>
        </p:spPr>
      </p:pic>
      <p:sp>
        <p:nvSpPr>
          <p:cNvPr id="38" name="Rectangle à coins arrondis 37"/>
          <p:cNvSpPr/>
          <p:nvPr/>
        </p:nvSpPr>
        <p:spPr>
          <a:xfrm>
            <a:off x="-2397" y="2614579"/>
            <a:ext cx="2424866" cy="1102453"/>
          </a:xfrm>
          <a:prstGeom prst="roundRect">
            <a:avLst>
              <a:gd name="adj" fmla="val 7470"/>
            </a:avLst>
          </a:prstGeom>
          <a:solidFill>
            <a:schemeClr val="tx2">
              <a:lumMod val="60000"/>
              <a:lumOff val="40000"/>
              <a:alpha val="29000"/>
            </a:schemeClr>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à coins arrondis 36"/>
          <p:cNvSpPr/>
          <p:nvPr/>
        </p:nvSpPr>
        <p:spPr>
          <a:xfrm>
            <a:off x="6110445" y="1883194"/>
            <a:ext cx="1502659" cy="233923"/>
          </a:xfrm>
          <a:prstGeom prst="roundRect">
            <a:avLst>
              <a:gd name="adj" fmla="val 7470"/>
            </a:avLst>
          </a:prstGeom>
          <a:solidFill>
            <a:srgbClr val="FF0000">
              <a:alpha val="29000"/>
            </a:srgbClr>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Image 1"/>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27051" y="1328845"/>
            <a:ext cx="2888110" cy="4357158"/>
          </a:xfrm>
          <a:prstGeom prst="rect">
            <a:avLst/>
          </a:prstGeom>
        </p:spPr>
      </p:pic>
      <p:sp>
        <p:nvSpPr>
          <p:cNvPr id="40" name="Rectangle à coins arrondis 39"/>
          <p:cNvSpPr/>
          <p:nvPr/>
        </p:nvSpPr>
        <p:spPr>
          <a:xfrm>
            <a:off x="204570" y="1862353"/>
            <a:ext cx="2539047" cy="3823649"/>
          </a:xfrm>
          <a:prstGeom prst="roundRect">
            <a:avLst>
              <a:gd name="adj" fmla="val 7470"/>
            </a:avLst>
          </a:pr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2834008" y="1337547"/>
            <a:ext cx="6298241" cy="4333757"/>
          </a:xfrm>
          <a:prstGeom prst="rect">
            <a:avLst/>
          </a:prstGeom>
        </p:spPr>
      </p:pic>
      <p:sp>
        <p:nvSpPr>
          <p:cNvPr id="4" name="Rectangle 3"/>
          <p:cNvSpPr/>
          <p:nvPr/>
        </p:nvSpPr>
        <p:spPr>
          <a:xfrm>
            <a:off x="3035426" y="1773708"/>
            <a:ext cx="6006433" cy="2430742"/>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cxnSp>
        <p:nvCxnSpPr>
          <p:cNvPr id="9" name="Connecteur droit avec flèche 8"/>
          <p:cNvCxnSpPr/>
          <p:nvPr/>
        </p:nvCxnSpPr>
        <p:spPr>
          <a:xfrm flipH="1" flipV="1">
            <a:off x="5463872" y="4204450"/>
            <a:ext cx="404272" cy="4486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4515920" y="4646186"/>
            <a:ext cx="2960988" cy="646331"/>
          </a:xfrm>
          <a:prstGeom prst="rect">
            <a:avLst/>
          </a:prstGeom>
          <a:noFill/>
        </p:spPr>
        <p:txBody>
          <a:bodyPr wrap="square" rtlCol="0">
            <a:spAutoFit/>
          </a:bodyPr>
          <a:lstStyle/>
          <a:p>
            <a:pPr algn="ctr"/>
            <a:r>
              <a:rPr lang="fr-FR" b="1" dirty="0" smtClean="0">
                <a:solidFill>
                  <a:schemeClr val="tx2">
                    <a:lumMod val="50000"/>
                  </a:schemeClr>
                </a:solidFill>
              </a:rPr>
              <a:t>Les données de la dimension        «  rubrique Charge » </a:t>
            </a:r>
            <a:endParaRPr lang="fr-FR" b="1" dirty="0">
              <a:solidFill>
                <a:schemeClr val="tx2">
                  <a:lumMod val="50000"/>
                </a:schemeClr>
              </a:solidFill>
            </a:endParaRPr>
          </a:p>
        </p:txBody>
      </p:sp>
      <p:sp>
        <p:nvSpPr>
          <p:cNvPr id="44" name="Rectangle 7"/>
          <p:cNvSpPr txBox="1">
            <a:spLocks noChangeArrowheads="1"/>
          </p:cNvSpPr>
          <p:nvPr/>
        </p:nvSpPr>
        <p:spPr>
          <a:xfrm>
            <a:off x="714367" y="668186"/>
            <a:ext cx="1252132"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latin typeface="Agency FB" pitchFamily="34" charset="0"/>
                <a:ea typeface="+mj-ea"/>
                <a:cs typeface="+mj-cs"/>
              </a:rPr>
              <a:t>  </a:t>
            </a:r>
            <a:r>
              <a:rPr lang="fr-FR" sz="1400" b="1" dirty="0">
                <a:latin typeface="Agency FB" pitchFamily="34" charset="0"/>
                <a:ea typeface="+mj-ea"/>
                <a:cs typeface="+mj-cs"/>
              </a:rPr>
              <a:t>D</a:t>
            </a:r>
            <a:r>
              <a:rPr lang="fr-FR" sz="1400" b="1" dirty="0" smtClean="0">
                <a:latin typeface="Agency FB" pitchFamily="34" charset="0"/>
                <a:ea typeface="+mj-ea"/>
                <a:cs typeface="+mj-cs"/>
              </a:rPr>
              <a:t>imensions</a:t>
            </a:r>
            <a:endParaRPr lang="fr-FR" sz="1400" b="1" dirty="0">
              <a:latin typeface="Agency FB" pitchFamily="34" charset="0"/>
              <a:ea typeface="+mj-ea"/>
              <a:cs typeface="+mj-cs"/>
            </a:endParaRPr>
          </a:p>
        </p:txBody>
      </p:sp>
      <p:sp>
        <p:nvSpPr>
          <p:cNvPr id="47" name="Rectangle 7"/>
          <p:cNvSpPr txBox="1">
            <a:spLocks noChangeArrowheads="1"/>
          </p:cNvSpPr>
          <p:nvPr/>
        </p:nvSpPr>
        <p:spPr>
          <a:xfrm>
            <a:off x="2105703" y="688650"/>
            <a:ext cx="1047471"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Tables </a:t>
            </a:r>
            <a:r>
              <a:rPr lang="fr-FR" sz="1400" dirty="0">
                <a:solidFill>
                  <a:schemeClr val="bg1">
                    <a:lumMod val="65000"/>
                  </a:schemeClr>
                </a:solidFill>
                <a:latin typeface="Agency FB" pitchFamily="34" charset="0"/>
                <a:ea typeface="+mj-ea"/>
                <a:cs typeface="+mj-cs"/>
              </a:rPr>
              <a:t>de fait</a:t>
            </a:r>
          </a:p>
        </p:txBody>
      </p:sp>
      <p:sp>
        <p:nvSpPr>
          <p:cNvPr id="49" name="Freeform 9" descr="&lt;LOGICA_QUOTE_RIGHT&gt;"/>
          <p:cNvSpPr>
            <a:spLocks/>
          </p:cNvSpPr>
          <p:nvPr/>
        </p:nvSpPr>
        <p:spPr bwMode="gray">
          <a:xfrm>
            <a:off x="5379531" y="33765"/>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0" name="Freeform 9" descr="&lt;LOGICA_QUOTE_RIGHT&gt;"/>
          <p:cNvSpPr>
            <a:spLocks/>
          </p:cNvSpPr>
          <p:nvPr/>
        </p:nvSpPr>
        <p:spPr bwMode="gray">
          <a:xfrm>
            <a:off x="1691680" y="655844"/>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1" name="Freeform 5" descr="&lt;LOGICA_QUOTE_LEFT&gt;"/>
          <p:cNvSpPr>
            <a:spLocks/>
          </p:cNvSpPr>
          <p:nvPr/>
        </p:nvSpPr>
        <p:spPr bwMode="gray">
          <a:xfrm>
            <a:off x="546279" y="659493"/>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xmlns="" val="2524166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1000" fill="hold"/>
                                        <p:tgtEl>
                                          <p:spTgt spid="50"/>
                                        </p:tgtEl>
                                        <p:attrNameLst>
                                          <p:attrName>ppt_w</p:attrName>
                                        </p:attrNameLst>
                                      </p:cBhvr>
                                      <p:tavLst>
                                        <p:tav tm="0" fmla="#ppt_w*sin(2.5*pi*$)">
                                          <p:val>
                                            <p:fltVal val="0"/>
                                          </p:val>
                                        </p:tav>
                                        <p:tav tm="100000">
                                          <p:val>
                                            <p:fltVal val="1"/>
                                          </p:val>
                                        </p:tav>
                                      </p:tavLst>
                                    </p:anim>
                                    <p:anim calcmode="lin" valueType="num">
                                      <p:cBhvr>
                                        <p:cTn id="8" dur="1000" fill="hold"/>
                                        <p:tgtEl>
                                          <p:spTgt spid="50"/>
                                        </p:tgtEl>
                                        <p:attrNameLst>
                                          <p:attrName>ppt_h</p:attrName>
                                        </p:attrNameLst>
                                      </p:cBhvr>
                                      <p:tavLst>
                                        <p:tav tm="0">
                                          <p:val>
                                            <p:strVal val="#ppt_h"/>
                                          </p:val>
                                        </p:tav>
                                        <p:tav tm="100000">
                                          <p:val>
                                            <p:strVal val="#ppt_h"/>
                                          </p:val>
                                        </p:tav>
                                      </p:tavLst>
                                    </p:anim>
                                  </p:childTnLst>
                                </p:cTn>
                              </p:par>
                              <p:par>
                                <p:cTn id="9" presetID="19" presetClass="entr" presetSubtype="10"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cBhvr>
                                        <p:cTn id="11" dur="1000" fill="hold"/>
                                        <p:tgtEl>
                                          <p:spTgt spid="51"/>
                                        </p:tgtEl>
                                        <p:attrNameLst>
                                          <p:attrName>ppt_w</p:attrName>
                                        </p:attrNameLst>
                                      </p:cBhvr>
                                      <p:tavLst>
                                        <p:tav tm="0" fmla="#ppt_w*sin(2.5*pi*$)">
                                          <p:val>
                                            <p:fltVal val="0"/>
                                          </p:val>
                                        </p:tav>
                                        <p:tav tm="100000">
                                          <p:val>
                                            <p:fltVal val="1"/>
                                          </p:val>
                                        </p:tav>
                                      </p:tavLst>
                                    </p:anim>
                                    <p:anim calcmode="lin" valueType="num">
                                      <p:cBhvr>
                                        <p:cTn id="12" dur="1000" fill="hold"/>
                                        <p:tgtEl>
                                          <p:spTgt spid="51"/>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barn(inVertical)">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1000"/>
                                        <p:tgtEl>
                                          <p:spTgt spid="41"/>
                                        </p:tgtEl>
                                      </p:cBhvr>
                                    </p:animEffect>
                                    <p:anim calcmode="lin" valueType="num">
                                      <p:cBhvr>
                                        <p:cTn id="23" dur="1000" fill="hold"/>
                                        <p:tgtEl>
                                          <p:spTgt spid="41"/>
                                        </p:tgtEl>
                                        <p:attrNameLst>
                                          <p:attrName>ppt_x</p:attrName>
                                        </p:attrNameLst>
                                      </p:cBhvr>
                                      <p:tavLst>
                                        <p:tav tm="0">
                                          <p:val>
                                            <p:strVal val="#ppt_x"/>
                                          </p:val>
                                        </p:tav>
                                        <p:tav tm="100000">
                                          <p:val>
                                            <p:strVal val="#ppt_x"/>
                                          </p:val>
                                        </p:tav>
                                      </p:tavLst>
                                    </p:anim>
                                    <p:anim calcmode="lin" valueType="num">
                                      <p:cBhvr>
                                        <p:cTn id="24" dur="1000" fill="hold"/>
                                        <p:tgtEl>
                                          <p:spTgt spid="41"/>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16" presetClass="entr" presetSubtype="21" fill="hold" grpId="0"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barn(inVertical)">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xit" presetSubtype="4" fill="hold" nodeType="clickEffect">
                                  <p:stCondLst>
                                    <p:cond delay="0"/>
                                  </p:stCondLst>
                                  <p:childTnLst>
                                    <p:animEffect transition="out" filter="wipe(down)">
                                      <p:cBhvr>
                                        <p:cTn id="32" dur="500"/>
                                        <p:tgtEl>
                                          <p:spTgt spid="6"/>
                                        </p:tgtEl>
                                      </p:cBhvr>
                                    </p:animEffect>
                                    <p:set>
                                      <p:cBhvr>
                                        <p:cTn id="33" dur="1" fill="hold">
                                          <p:stCondLst>
                                            <p:cond delay="499"/>
                                          </p:stCondLst>
                                        </p:cTn>
                                        <p:tgtEl>
                                          <p:spTgt spid="6"/>
                                        </p:tgtEl>
                                        <p:attrNameLst>
                                          <p:attrName>style.visibility</p:attrName>
                                        </p:attrNameLst>
                                      </p:cBhvr>
                                      <p:to>
                                        <p:strVal val="hidden"/>
                                      </p:to>
                                    </p:set>
                                  </p:childTnLst>
                                </p:cTn>
                              </p:par>
                              <p:par>
                                <p:cTn id="34" presetID="22" presetClass="exit" presetSubtype="4" fill="hold" grpId="1" nodeType="withEffect">
                                  <p:stCondLst>
                                    <p:cond delay="0"/>
                                  </p:stCondLst>
                                  <p:childTnLst>
                                    <p:animEffect transition="out" filter="wipe(down)">
                                      <p:cBhvr>
                                        <p:cTn id="35" dur="500"/>
                                        <p:tgtEl>
                                          <p:spTgt spid="38"/>
                                        </p:tgtEl>
                                      </p:cBhvr>
                                    </p:animEffect>
                                    <p:set>
                                      <p:cBhvr>
                                        <p:cTn id="36" dur="1" fill="hold">
                                          <p:stCondLst>
                                            <p:cond delay="499"/>
                                          </p:stCondLst>
                                        </p:cTn>
                                        <p:tgtEl>
                                          <p:spTgt spid="38"/>
                                        </p:tgtEl>
                                        <p:attrNameLst>
                                          <p:attrName>style.visibility</p:attrName>
                                        </p:attrNameLst>
                                      </p:cBhvr>
                                      <p:to>
                                        <p:strVal val="hidden"/>
                                      </p:to>
                                    </p:set>
                                  </p:childTnLst>
                                </p:cTn>
                              </p:par>
                              <p:par>
                                <p:cTn id="37" presetID="22" presetClass="exit" presetSubtype="4" fill="hold" grpId="1" nodeType="withEffect">
                                  <p:stCondLst>
                                    <p:cond delay="0"/>
                                  </p:stCondLst>
                                  <p:childTnLst>
                                    <p:animEffect transition="out" filter="wipe(down)">
                                      <p:cBhvr>
                                        <p:cTn id="38" dur="500"/>
                                        <p:tgtEl>
                                          <p:spTgt spid="37"/>
                                        </p:tgtEl>
                                      </p:cBhvr>
                                    </p:animEffect>
                                    <p:set>
                                      <p:cBhvr>
                                        <p:cTn id="39" dur="1" fill="hold">
                                          <p:stCondLst>
                                            <p:cond delay="499"/>
                                          </p:stCondLst>
                                        </p:cTn>
                                        <p:tgtEl>
                                          <p:spTgt spid="37"/>
                                        </p:tgtEl>
                                        <p:attrNameLst>
                                          <p:attrName>style.visibility</p:attrName>
                                        </p:attrNameLst>
                                      </p:cBhvr>
                                      <p:to>
                                        <p:strVal val="hidden"/>
                                      </p:to>
                                    </p:set>
                                  </p:childTnLst>
                                </p:cTn>
                              </p:par>
                              <p:par>
                                <p:cTn id="40" presetID="22" presetClass="exit" presetSubtype="4" fill="hold" nodeType="withEffect">
                                  <p:stCondLst>
                                    <p:cond delay="0"/>
                                  </p:stCondLst>
                                  <p:childTnLst>
                                    <p:animEffect transition="out" filter="wipe(down)">
                                      <p:cBhvr>
                                        <p:cTn id="41" dur="500"/>
                                        <p:tgtEl>
                                          <p:spTgt spid="41"/>
                                        </p:tgtEl>
                                      </p:cBhvr>
                                    </p:animEffect>
                                    <p:set>
                                      <p:cBhvr>
                                        <p:cTn id="42" dur="1" fill="hold">
                                          <p:stCondLst>
                                            <p:cond delay="499"/>
                                          </p:stCondLst>
                                        </p:cTn>
                                        <p:tgtEl>
                                          <p:spTgt spid="41"/>
                                        </p:tgtEl>
                                        <p:attrNameLst>
                                          <p:attrName>style.visibility</p:attrName>
                                        </p:attrNameLst>
                                      </p:cBhvr>
                                      <p:to>
                                        <p:strVal val="hidden"/>
                                      </p:to>
                                    </p:set>
                                  </p:childTnLst>
                                </p:cTn>
                              </p:par>
                            </p:childTnLst>
                          </p:cTn>
                        </p:par>
                        <p:par>
                          <p:cTn id="43" fill="hold">
                            <p:stCondLst>
                              <p:cond delay="500"/>
                            </p:stCondLst>
                            <p:childTnLst>
                              <p:par>
                                <p:cTn id="44" presetID="1" presetClass="entr" presetSubtype="0" fill="hold" nodeType="afterEffect">
                                  <p:stCondLst>
                                    <p:cond delay="0"/>
                                  </p:stCondLst>
                                  <p:childTnLst>
                                    <p:set>
                                      <p:cBhvr>
                                        <p:cTn id="45" dur="1" fill="hold">
                                          <p:stCondLst>
                                            <p:cond delay="0"/>
                                          </p:stCondLst>
                                        </p:cTn>
                                        <p:tgtEl>
                                          <p:spTgt spid="2"/>
                                        </p:tgtEl>
                                        <p:attrNameLst>
                                          <p:attrName>style.visibility</p:attrName>
                                        </p:attrNameLst>
                                      </p:cBhvr>
                                      <p:to>
                                        <p:strVal val="visible"/>
                                      </p:to>
                                    </p:set>
                                  </p:childTnLst>
                                </p:cTn>
                              </p:par>
                            </p:childTnLst>
                          </p:cTn>
                        </p:par>
                        <p:par>
                          <p:cTn id="46" fill="hold">
                            <p:stCondLst>
                              <p:cond delay="500"/>
                            </p:stCondLst>
                            <p:childTnLst>
                              <p:par>
                                <p:cTn id="47" presetID="16" presetClass="entr" presetSubtype="21" fill="hold" grpId="0" nodeType="after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barn(inVertical)">
                                      <p:cBhvr>
                                        <p:cTn id="49" dur="500"/>
                                        <p:tgtEl>
                                          <p:spTgt spid="40"/>
                                        </p:tgtEl>
                                      </p:cBhvr>
                                    </p:animEffect>
                                  </p:childTnLst>
                                </p:cTn>
                              </p:par>
                              <p:par>
                                <p:cTn id="50" presetID="1" presetClass="entr" presetSubtype="0" fill="hold" nodeType="with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grpId="0" nodeType="click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barn(inVertical)">
                                      <p:cBhvr>
                                        <p:cTn id="56" dur="500"/>
                                        <p:tgtEl>
                                          <p:spTgt spid="4"/>
                                        </p:tgtEl>
                                      </p:cBhvr>
                                    </p:animEffect>
                                  </p:childTnLst>
                                </p:cTn>
                              </p:par>
                            </p:childTnLst>
                          </p:cTn>
                        </p:par>
                        <p:par>
                          <p:cTn id="57" fill="hold">
                            <p:stCondLst>
                              <p:cond delay="500"/>
                            </p:stCondLst>
                            <p:childTnLst>
                              <p:par>
                                <p:cTn id="58" presetID="22" presetClass="entr" presetSubtype="4" fill="hold" nodeType="after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wipe(down)">
                                      <p:cBhvr>
                                        <p:cTn id="60" dur="500"/>
                                        <p:tgtEl>
                                          <p:spTgt spid="9"/>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wipe(down)">
                                      <p:cBhvr>
                                        <p:cTn id="6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37" grpId="0" animBg="1"/>
      <p:bldP spid="37" grpId="1" animBg="1"/>
      <p:bldP spid="40" grpId="0" animBg="1"/>
      <p:bldP spid="4" grpId="0" animBg="1"/>
      <p:bldP spid="10" grpId="0"/>
      <p:bldP spid="50" grpId="0" animBg="1"/>
      <p:bldP spid="5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31834"/>
            <a:ext cx="9252520" cy="1237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Image 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367941" y="1381294"/>
            <a:ext cx="6721531" cy="3749823"/>
          </a:xfrm>
          <a:prstGeom prst="rect">
            <a:avLst/>
          </a:prstGeom>
        </p:spPr>
      </p:pic>
      <p:pic>
        <p:nvPicPr>
          <p:cNvPr id="13" name="Image 12"/>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2435163" y="1357169"/>
            <a:ext cx="6708837" cy="3787151"/>
          </a:xfrm>
          <a:prstGeom prst="rect">
            <a:avLst/>
          </a:prstGeom>
        </p:spPr>
      </p:pic>
      <p:grpSp>
        <p:nvGrpSpPr>
          <p:cNvPr id="39" name="Group 23"/>
          <p:cNvGrpSpPr/>
          <p:nvPr/>
        </p:nvGrpSpPr>
        <p:grpSpPr>
          <a:xfrm>
            <a:off x="467544" y="5879621"/>
            <a:ext cx="8141686" cy="484212"/>
            <a:chOff x="467544" y="5753100"/>
            <a:chExt cx="8141686" cy="484212"/>
          </a:xfrm>
        </p:grpSpPr>
        <p:cxnSp>
          <p:nvCxnSpPr>
            <p:cNvPr id="43"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5" name="Arc 44"/>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5" name="Espace réservé du numéro de diapositive 4"/>
          <p:cNvSpPr>
            <a:spLocks noGrp="1"/>
          </p:cNvSpPr>
          <p:nvPr>
            <p:ph type="sldNum" sz="quarter" idx="12"/>
          </p:nvPr>
        </p:nvSpPr>
        <p:spPr/>
        <p:txBody>
          <a:bodyPr/>
          <a:lstStyle/>
          <a:p>
            <a:fld id="{CF4668DC-857F-487D-BFFA-8C0CA5037977}" type="slidenum">
              <a:rPr lang="fr-BE" smtClean="0">
                <a:solidFill>
                  <a:prstClr val="black">
                    <a:tint val="75000"/>
                  </a:prstClr>
                </a:solidFill>
              </a:rPr>
              <a:pPr/>
              <a:t>25</a:t>
            </a:fld>
            <a:endParaRPr lang="fr-BE">
              <a:solidFill>
                <a:prstClr val="black">
                  <a:tint val="75000"/>
                </a:prstClr>
              </a:solidFill>
            </a:endParaRPr>
          </a:p>
        </p:txBody>
      </p:sp>
      <p:pic>
        <p:nvPicPr>
          <p:cNvPr id="37" name="Image 36"/>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0" y="1350212"/>
            <a:ext cx="2422469" cy="3824879"/>
          </a:xfrm>
          <a:prstGeom prst="rect">
            <a:avLst/>
          </a:prstGeom>
        </p:spPr>
      </p:pic>
      <p:sp>
        <p:nvSpPr>
          <p:cNvPr id="38" name="Rectangle à coins arrondis 37"/>
          <p:cNvSpPr/>
          <p:nvPr/>
        </p:nvSpPr>
        <p:spPr>
          <a:xfrm>
            <a:off x="12346" y="3717032"/>
            <a:ext cx="2410123" cy="648072"/>
          </a:xfrm>
          <a:prstGeom prst="roundRect">
            <a:avLst>
              <a:gd name="adj" fmla="val 7470"/>
            </a:avLst>
          </a:prstGeom>
          <a:solidFill>
            <a:schemeClr val="tx2">
              <a:lumMod val="60000"/>
              <a:lumOff val="40000"/>
              <a:alpha val="29000"/>
            </a:schemeClr>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6" name="Image 45"/>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2409803" y="1350104"/>
            <a:ext cx="6776059" cy="3801279"/>
          </a:xfrm>
          <a:prstGeom prst="rect">
            <a:avLst/>
          </a:prstGeom>
        </p:spPr>
      </p:pic>
      <p:sp>
        <p:nvSpPr>
          <p:cNvPr id="47" name="Rectangle à coins arrondis 46"/>
          <p:cNvSpPr/>
          <p:nvPr/>
        </p:nvSpPr>
        <p:spPr>
          <a:xfrm>
            <a:off x="6188286" y="2355957"/>
            <a:ext cx="2955714" cy="544835"/>
          </a:xfrm>
          <a:prstGeom prst="roundRect">
            <a:avLst>
              <a:gd name="adj" fmla="val 7470"/>
            </a:avLst>
          </a:pr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9" name="Connecteur droit avec flèche 48"/>
          <p:cNvCxnSpPr/>
          <p:nvPr/>
        </p:nvCxnSpPr>
        <p:spPr>
          <a:xfrm flipH="1" flipV="1">
            <a:off x="7020272" y="2934326"/>
            <a:ext cx="360040" cy="5666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1" name="ZoneTexte 50"/>
          <p:cNvSpPr txBox="1"/>
          <p:nvPr/>
        </p:nvSpPr>
        <p:spPr>
          <a:xfrm>
            <a:off x="6502077" y="3495163"/>
            <a:ext cx="2124613" cy="369332"/>
          </a:xfrm>
          <a:prstGeom prst="rect">
            <a:avLst/>
          </a:prstGeom>
          <a:noFill/>
        </p:spPr>
        <p:txBody>
          <a:bodyPr wrap="square" rtlCol="0">
            <a:spAutoFit/>
          </a:bodyPr>
          <a:lstStyle/>
          <a:p>
            <a:r>
              <a:rPr lang="fr-FR" b="1" dirty="0" smtClean="0">
                <a:solidFill>
                  <a:schemeClr val="tx2">
                    <a:lumMod val="50000"/>
                  </a:schemeClr>
                </a:solidFill>
              </a:rPr>
              <a:t>Calcul des mesures</a:t>
            </a:r>
            <a:endParaRPr lang="fr-FR" b="1" dirty="0">
              <a:solidFill>
                <a:schemeClr val="tx2">
                  <a:lumMod val="50000"/>
                </a:schemeClr>
              </a:solidFill>
            </a:endParaRPr>
          </a:p>
        </p:txBody>
      </p:sp>
      <p:grpSp>
        <p:nvGrpSpPr>
          <p:cNvPr id="20" name="Group 13"/>
          <p:cNvGrpSpPr/>
          <p:nvPr/>
        </p:nvGrpSpPr>
        <p:grpSpPr>
          <a:xfrm>
            <a:off x="444499" y="589316"/>
            <a:ext cx="8164731" cy="463420"/>
            <a:chOff x="444499" y="1136780"/>
            <a:chExt cx="8164731" cy="463420"/>
          </a:xfrm>
        </p:grpSpPr>
        <p:cxnSp>
          <p:nvCxnSpPr>
            <p:cNvPr id="21"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Arc 21"/>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19" name="Groupe 18"/>
          <p:cNvGrpSpPr/>
          <p:nvPr/>
        </p:nvGrpSpPr>
        <p:grpSpPr>
          <a:xfrm>
            <a:off x="447769" y="22555"/>
            <a:ext cx="8023374" cy="598133"/>
            <a:chOff x="447769" y="22555"/>
            <a:chExt cx="8023374" cy="598133"/>
          </a:xfrm>
        </p:grpSpPr>
        <p:sp>
          <p:nvSpPr>
            <p:cNvPr id="23"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Modélisation</a:t>
              </a:r>
              <a:endParaRPr lang="fr-FR" sz="1700" dirty="0">
                <a:solidFill>
                  <a:schemeClr val="bg1">
                    <a:lumMod val="65000"/>
                  </a:schemeClr>
                </a:solidFill>
                <a:latin typeface="Agency FB" pitchFamily="34" charset="0"/>
                <a:ea typeface="+mj-ea"/>
                <a:cs typeface="+mj-cs"/>
              </a:endParaRPr>
            </a:p>
          </p:txBody>
        </p:sp>
        <p:sp>
          <p:nvSpPr>
            <p:cNvPr id="24"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b="1" dirty="0" smtClean="0">
                  <a:latin typeface="Agency FB" pitchFamily="34" charset="0"/>
                  <a:ea typeface="+mj-ea"/>
                  <a:cs typeface="+mj-cs"/>
                </a:rPr>
                <a:t>ETL</a:t>
              </a:r>
              <a:endParaRPr lang="fr-FR" sz="1700" b="1" dirty="0">
                <a:latin typeface="Agency FB" pitchFamily="34" charset="0"/>
                <a:ea typeface="+mj-ea"/>
                <a:cs typeface="+mj-cs"/>
              </a:endParaRPr>
            </a:p>
            <a:p>
              <a:pPr>
                <a:spcBef>
                  <a:spcPct val="0"/>
                </a:spcBef>
              </a:pPr>
              <a:endParaRPr lang="fr-FR" sz="1700" b="1" dirty="0" smtClean="0">
                <a:latin typeface="Agency FB" pitchFamily="34" charset="0"/>
                <a:ea typeface="+mj-ea"/>
                <a:cs typeface="+mj-cs"/>
              </a:endParaRPr>
            </a:p>
          </p:txBody>
        </p:sp>
        <p:sp>
          <p:nvSpPr>
            <p:cNvPr id="27" name="Rectangle 7"/>
            <p:cNvSpPr txBox="1">
              <a:spLocks noChangeArrowheads="1"/>
            </p:cNvSpPr>
            <p:nvPr/>
          </p:nvSpPr>
          <p:spPr>
            <a:xfrm>
              <a:off x="447769" y="106014"/>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bg1">
                    <a:lumMod val="65000"/>
                  </a:schemeClr>
                </a:solidFill>
                <a:effectLst/>
                <a:uLnTx/>
                <a:uFillTx/>
                <a:latin typeface="Agency FB" pitchFamily="34" charset="0"/>
                <a:ea typeface="+mj-ea"/>
                <a:cs typeface="+mj-cs"/>
              </a:endParaRPr>
            </a:p>
          </p:txBody>
        </p:sp>
        <p:sp>
          <p:nvSpPr>
            <p:cNvPr id="28" name="Freeform 5" descr="&lt;LOGICA_QUOTE_LEFT&gt;"/>
            <p:cNvSpPr>
              <a:spLocks/>
            </p:cNvSpPr>
            <p:nvPr/>
          </p:nvSpPr>
          <p:spPr bwMode="gray">
            <a:xfrm>
              <a:off x="4883810" y="40371"/>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9" name="Freeform 9" descr="&lt;LOGICA_QUOTE_RIGHT&gt;"/>
            <p:cNvSpPr>
              <a:spLocks/>
            </p:cNvSpPr>
            <p:nvPr/>
          </p:nvSpPr>
          <p:spPr bwMode="gray">
            <a:xfrm>
              <a:off x="5364088" y="22555"/>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1" name="Rectangle 7"/>
            <p:cNvSpPr txBox="1">
              <a:spLocks noChangeArrowheads="1"/>
            </p:cNvSpPr>
            <p:nvPr/>
          </p:nvSpPr>
          <p:spPr>
            <a:xfrm>
              <a:off x="2263974" y="87959"/>
              <a:ext cx="1542905" cy="451721"/>
            </a:xfrm>
            <a:prstGeom prst="rect">
              <a:avLst/>
            </a:prstGeom>
          </p:spPr>
          <p:txBody>
            <a:bodyPr vert="horz" lIns="0" tIns="0" rIns="0" bIns="0" rtlCol="0" anchor="ctr" anchorCtr="0">
              <a:noAutofit/>
            </a:bodyPr>
            <a:lstStyle/>
            <a:p>
              <a:pPr>
                <a:spcBef>
                  <a:spcPct val="0"/>
                </a:spcBef>
              </a:pPr>
              <a:r>
                <a:rPr lang="fr-FR" sz="1700" dirty="0" smtClean="0">
                  <a:solidFill>
                    <a:schemeClr val="bg1">
                      <a:lumMod val="65000"/>
                    </a:schemeClr>
                  </a:solidFill>
                  <a:latin typeface="Agency FB" pitchFamily="34" charset="0"/>
                  <a:ea typeface="+mj-ea"/>
                  <a:cs typeface="+mj-cs"/>
                </a:rPr>
                <a:t>Analyse du besoin</a:t>
              </a:r>
              <a:endParaRPr lang="fr-FR" sz="1700" dirty="0">
                <a:solidFill>
                  <a:schemeClr val="bg1">
                    <a:lumMod val="65000"/>
                  </a:schemeClr>
                </a:solidFill>
                <a:latin typeface="Agency FB" pitchFamily="34" charset="0"/>
                <a:ea typeface="+mj-ea"/>
                <a:cs typeface="+mj-cs"/>
              </a:endParaRPr>
            </a:p>
          </p:txBody>
        </p:sp>
        <p:sp>
          <p:nvSpPr>
            <p:cNvPr id="32" name="Rectangle 7"/>
            <p:cNvSpPr txBox="1">
              <a:spLocks noChangeArrowheads="1"/>
            </p:cNvSpPr>
            <p:nvPr/>
          </p:nvSpPr>
          <p:spPr>
            <a:xfrm>
              <a:off x="7564384" y="40371"/>
              <a:ext cx="906759" cy="448615"/>
            </a:xfrm>
            <a:prstGeom prst="rect">
              <a:avLst/>
            </a:prstGeom>
          </p:spPr>
          <p:txBody>
            <a:bodyPr vert="horz" lIns="0" tIns="0" rIns="0" bIns="0" rtlCol="0" anchor="ctr" anchorCtr="0">
              <a:normAutofit fontScale="92500" lnSpcReduction="10000"/>
            </a:bodyPr>
            <a:lstStyle/>
            <a:p>
              <a:pPr marR="0" lvl="0" indent="0" fontAlgn="auto">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Conclusion</a:t>
              </a:r>
            </a:p>
          </p:txBody>
        </p:sp>
        <p:sp>
          <p:nvSpPr>
            <p:cNvPr id="34" name="Rectangle 7"/>
            <p:cNvSpPr txBox="1">
              <a:spLocks noChangeArrowheads="1"/>
            </p:cNvSpPr>
            <p:nvPr/>
          </p:nvSpPr>
          <p:spPr>
            <a:xfrm>
              <a:off x="5224962" y="32330"/>
              <a:ext cx="1542905" cy="451721"/>
            </a:xfrm>
            <a:prstGeom prst="rect">
              <a:avLst/>
            </a:prstGeom>
          </p:spPr>
          <p:txBody>
            <a:bodyPr vert="horz" lIns="0" tIns="0" rIns="0" bIns="0" rtlCol="0" anchor="ctr" anchorCtr="0">
              <a:noAutofit/>
            </a:bodyPr>
            <a:lstStyle/>
            <a:p>
              <a:pPr algn="ctr">
                <a:spcBef>
                  <a:spcPct val="0"/>
                </a:spcBef>
              </a:pPr>
              <a:r>
                <a:rPr lang="fr-FR" sz="1700" dirty="0">
                  <a:solidFill>
                    <a:schemeClr val="bg1">
                      <a:lumMod val="65000"/>
                    </a:schemeClr>
                  </a:solidFill>
                  <a:latin typeface="Agency FB" pitchFamily="34" charset="0"/>
                </a:rPr>
                <a:t>Restitution</a:t>
              </a:r>
              <a:endParaRPr lang="fr-FR" sz="1700" dirty="0">
                <a:solidFill>
                  <a:schemeClr val="bg1">
                    <a:lumMod val="65000"/>
                  </a:schemeClr>
                </a:solidFill>
                <a:latin typeface="Agency FB" pitchFamily="34" charset="0"/>
                <a:ea typeface="+mj-ea"/>
                <a:cs typeface="+mj-cs"/>
              </a:endParaRPr>
            </a:p>
          </p:txBody>
        </p:sp>
        <p:sp>
          <p:nvSpPr>
            <p:cNvPr id="42" name="Rectangle 7"/>
            <p:cNvSpPr txBox="1">
              <a:spLocks noChangeArrowheads="1"/>
            </p:cNvSpPr>
            <p:nvPr/>
          </p:nvSpPr>
          <p:spPr>
            <a:xfrm>
              <a:off x="6168489" y="59027"/>
              <a:ext cx="1542905" cy="451721"/>
            </a:xfrm>
            <a:prstGeom prst="rect">
              <a:avLst/>
            </a:prstGeom>
          </p:spPr>
          <p:txBody>
            <a:bodyPr vert="horz" lIns="0" tIns="0" rIns="0" bIns="0" rtlCol="0" anchor="ctr" anchorCtr="0">
              <a:noAutofit/>
            </a:bodyPr>
            <a:lstStyle/>
            <a:p>
              <a:pPr algn="ctr">
                <a:spcBef>
                  <a:spcPct val="0"/>
                </a:spcBef>
              </a:pPr>
              <a:r>
                <a:rPr lang="fr-FR" sz="1700" dirty="0" err="1">
                  <a:solidFill>
                    <a:schemeClr val="bg1">
                      <a:lumMod val="65000"/>
                    </a:schemeClr>
                  </a:solidFill>
                  <a:latin typeface="Agency FB" pitchFamily="34" charset="0"/>
                </a:rPr>
                <a:t>Reporting</a:t>
              </a:r>
              <a:endParaRPr lang="fr-FR" sz="1700" dirty="0">
                <a:solidFill>
                  <a:schemeClr val="bg1">
                    <a:lumMod val="65000"/>
                  </a:schemeClr>
                </a:solidFill>
                <a:latin typeface="Agency FB" pitchFamily="34" charset="0"/>
                <a:ea typeface="+mj-ea"/>
                <a:cs typeface="+mj-cs"/>
              </a:endParaRPr>
            </a:p>
          </p:txBody>
        </p:sp>
      </p:grpSp>
      <p:sp>
        <p:nvSpPr>
          <p:cNvPr id="52" name="Rectangle à coins arrondis 51"/>
          <p:cNvSpPr/>
          <p:nvPr/>
        </p:nvSpPr>
        <p:spPr>
          <a:xfrm>
            <a:off x="6065792" y="1683628"/>
            <a:ext cx="1748297" cy="127657"/>
          </a:xfrm>
          <a:prstGeom prst="roundRect">
            <a:avLst>
              <a:gd name="adj" fmla="val 7470"/>
            </a:avLst>
          </a:prstGeom>
          <a:solidFill>
            <a:schemeClr val="tx2">
              <a:lumMod val="60000"/>
              <a:lumOff val="40000"/>
              <a:alpha val="29000"/>
            </a:schemeClr>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Rectangle à coins arrondis 52"/>
          <p:cNvSpPr/>
          <p:nvPr/>
        </p:nvSpPr>
        <p:spPr>
          <a:xfrm>
            <a:off x="7226243" y="1689098"/>
            <a:ext cx="1748297" cy="127657"/>
          </a:xfrm>
          <a:prstGeom prst="roundRect">
            <a:avLst>
              <a:gd name="adj" fmla="val 7470"/>
            </a:avLst>
          </a:prstGeom>
          <a:solidFill>
            <a:schemeClr val="tx2">
              <a:lumMod val="60000"/>
              <a:lumOff val="40000"/>
              <a:alpha val="29000"/>
            </a:schemeClr>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Rectangle à coins arrondis 53"/>
          <p:cNvSpPr/>
          <p:nvPr/>
        </p:nvSpPr>
        <p:spPr>
          <a:xfrm>
            <a:off x="6146123" y="1857390"/>
            <a:ext cx="1748297" cy="127657"/>
          </a:xfrm>
          <a:prstGeom prst="roundRect">
            <a:avLst>
              <a:gd name="adj" fmla="val 7470"/>
            </a:avLst>
          </a:prstGeom>
          <a:solidFill>
            <a:schemeClr val="tx2">
              <a:lumMod val="60000"/>
              <a:lumOff val="40000"/>
              <a:alpha val="29000"/>
            </a:schemeClr>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Image 54"/>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2434815" y="1367207"/>
            <a:ext cx="6714429" cy="3799100"/>
          </a:xfrm>
          <a:prstGeom prst="rect">
            <a:avLst/>
          </a:prstGeom>
        </p:spPr>
      </p:pic>
      <p:sp>
        <p:nvSpPr>
          <p:cNvPr id="56" name="Rectangle à coins arrondis 55"/>
          <p:cNvSpPr/>
          <p:nvPr/>
        </p:nvSpPr>
        <p:spPr>
          <a:xfrm>
            <a:off x="6229029" y="1678742"/>
            <a:ext cx="1871363" cy="165445"/>
          </a:xfrm>
          <a:prstGeom prst="roundRect">
            <a:avLst>
              <a:gd name="adj" fmla="val 7470"/>
            </a:avLst>
          </a:prstGeom>
          <a:solidFill>
            <a:schemeClr val="tx2">
              <a:lumMod val="60000"/>
              <a:lumOff val="40000"/>
              <a:alpha val="29000"/>
            </a:schemeClr>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Image 56"/>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2463162" y="1350104"/>
            <a:ext cx="6722700" cy="3813183"/>
          </a:xfrm>
          <a:prstGeom prst="rect">
            <a:avLst/>
          </a:prstGeom>
        </p:spPr>
      </p:pic>
      <p:sp>
        <p:nvSpPr>
          <p:cNvPr id="58" name="Rectangle à coins arrondis 57"/>
          <p:cNvSpPr/>
          <p:nvPr/>
        </p:nvSpPr>
        <p:spPr>
          <a:xfrm>
            <a:off x="2614311" y="1756997"/>
            <a:ext cx="6367042" cy="2203484"/>
          </a:xfrm>
          <a:prstGeom prst="roundRect">
            <a:avLst>
              <a:gd name="adj" fmla="val 7470"/>
            </a:avLst>
          </a:pr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9" name="Connecteur droit avec flèche 58"/>
          <p:cNvCxnSpPr/>
          <p:nvPr/>
        </p:nvCxnSpPr>
        <p:spPr>
          <a:xfrm flipH="1" flipV="1">
            <a:off x="5385982" y="3967546"/>
            <a:ext cx="404272" cy="4486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0" name="ZoneTexte 59"/>
          <p:cNvSpPr txBox="1"/>
          <p:nvPr/>
        </p:nvSpPr>
        <p:spPr>
          <a:xfrm>
            <a:off x="4211960" y="4409282"/>
            <a:ext cx="3187058" cy="646331"/>
          </a:xfrm>
          <a:prstGeom prst="rect">
            <a:avLst/>
          </a:prstGeom>
          <a:noFill/>
        </p:spPr>
        <p:txBody>
          <a:bodyPr wrap="square" rtlCol="0">
            <a:spAutoFit/>
          </a:bodyPr>
          <a:lstStyle/>
          <a:p>
            <a:pPr algn="ctr"/>
            <a:r>
              <a:rPr lang="fr-FR" b="1" dirty="0" smtClean="0">
                <a:solidFill>
                  <a:schemeClr val="tx2">
                    <a:lumMod val="50000"/>
                  </a:schemeClr>
                </a:solidFill>
              </a:rPr>
              <a:t>Les données de la table de fait    «  Budget de fonctionnement » </a:t>
            </a:r>
            <a:endParaRPr lang="fr-FR" b="1" dirty="0">
              <a:solidFill>
                <a:schemeClr val="tx2">
                  <a:lumMod val="50000"/>
                </a:schemeClr>
              </a:solidFill>
            </a:endParaRPr>
          </a:p>
        </p:txBody>
      </p:sp>
      <p:pic>
        <p:nvPicPr>
          <p:cNvPr id="61" name="Image 60"/>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2459053" y="1350104"/>
            <a:ext cx="6684948" cy="3860217"/>
          </a:xfrm>
          <a:prstGeom prst="rect">
            <a:avLst/>
          </a:prstGeom>
        </p:spPr>
      </p:pic>
      <p:sp>
        <p:nvSpPr>
          <p:cNvPr id="62" name="Rectangle à coins arrondis 61"/>
          <p:cNvSpPr/>
          <p:nvPr/>
        </p:nvSpPr>
        <p:spPr>
          <a:xfrm>
            <a:off x="6259302" y="1680475"/>
            <a:ext cx="1452092" cy="163712"/>
          </a:xfrm>
          <a:prstGeom prst="roundRect">
            <a:avLst>
              <a:gd name="adj" fmla="val 7470"/>
            </a:avLst>
          </a:prstGeom>
          <a:solidFill>
            <a:schemeClr val="tx2">
              <a:lumMod val="60000"/>
              <a:lumOff val="40000"/>
              <a:alpha val="29000"/>
            </a:schemeClr>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3" name="Image 62"/>
          <p:cNvPicPr>
            <a:picLocks noChangeAspect="1"/>
          </p:cNvPicPr>
          <p:nvPr/>
        </p:nvPicPr>
        <p:blipFill>
          <a:blip r:embed="rId10" cstate="print">
            <a:extLst>
              <a:ext uri="{28A0092B-C50C-407E-A947-70E740481C1C}">
                <a14:useLocalDpi xmlns:a14="http://schemas.microsoft.com/office/drawing/2010/main" xmlns="" val="0"/>
              </a:ext>
            </a:extLst>
          </a:blip>
          <a:stretch>
            <a:fillRect/>
          </a:stretch>
        </p:blipFill>
        <p:spPr>
          <a:xfrm>
            <a:off x="-3425" y="1350213"/>
            <a:ext cx="2462477" cy="3867592"/>
          </a:xfrm>
          <a:prstGeom prst="rect">
            <a:avLst/>
          </a:prstGeom>
        </p:spPr>
      </p:pic>
      <p:sp>
        <p:nvSpPr>
          <p:cNvPr id="64" name="Rectangle à coins arrondis 63"/>
          <p:cNvSpPr/>
          <p:nvPr/>
        </p:nvSpPr>
        <p:spPr>
          <a:xfrm>
            <a:off x="24607" y="1775717"/>
            <a:ext cx="1163018" cy="2851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Rectangle 7"/>
          <p:cNvSpPr txBox="1">
            <a:spLocks noChangeArrowheads="1"/>
          </p:cNvSpPr>
          <p:nvPr/>
        </p:nvSpPr>
        <p:spPr>
          <a:xfrm>
            <a:off x="714367" y="668186"/>
            <a:ext cx="125213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Dimensions</a:t>
            </a:r>
            <a:endParaRPr lang="fr-FR" sz="1400" dirty="0">
              <a:solidFill>
                <a:schemeClr val="bg1">
                  <a:lumMod val="65000"/>
                </a:schemeClr>
              </a:solidFill>
              <a:latin typeface="Agency FB" pitchFamily="34" charset="0"/>
              <a:ea typeface="+mj-ea"/>
              <a:cs typeface="+mj-cs"/>
            </a:endParaRPr>
          </a:p>
        </p:txBody>
      </p:sp>
      <p:sp>
        <p:nvSpPr>
          <p:cNvPr id="50" name="Rectangle 7"/>
          <p:cNvSpPr txBox="1">
            <a:spLocks noChangeArrowheads="1"/>
          </p:cNvSpPr>
          <p:nvPr/>
        </p:nvSpPr>
        <p:spPr>
          <a:xfrm>
            <a:off x="2105703" y="688650"/>
            <a:ext cx="1047471"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latin typeface="Agency FB" pitchFamily="34" charset="0"/>
                <a:ea typeface="+mj-ea"/>
                <a:cs typeface="+mj-cs"/>
              </a:rPr>
              <a:t>Tables de fait</a:t>
            </a:r>
            <a:endParaRPr lang="fr-FR" sz="1400" b="1" dirty="0">
              <a:latin typeface="Agency FB" pitchFamily="34" charset="0"/>
              <a:ea typeface="+mj-ea"/>
              <a:cs typeface="+mj-cs"/>
            </a:endParaRPr>
          </a:p>
        </p:txBody>
      </p:sp>
      <p:sp>
        <p:nvSpPr>
          <p:cNvPr id="67" name="Freeform 9" descr="&lt;LOGICA_QUOTE_RIGHT&gt;"/>
          <p:cNvSpPr>
            <a:spLocks/>
          </p:cNvSpPr>
          <p:nvPr/>
        </p:nvSpPr>
        <p:spPr bwMode="gray">
          <a:xfrm>
            <a:off x="2932397" y="654757"/>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8" name="Freeform 5" descr="&lt;LOGICA_QUOTE_LEFT&gt;"/>
          <p:cNvSpPr>
            <a:spLocks/>
          </p:cNvSpPr>
          <p:nvPr/>
        </p:nvSpPr>
        <p:spPr bwMode="gray">
          <a:xfrm>
            <a:off x="1894318" y="658364"/>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xmlns="" val="1060835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1000" fill="hold"/>
                                        <p:tgtEl>
                                          <p:spTgt spid="68"/>
                                        </p:tgtEl>
                                        <p:attrNameLst>
                                          <p:attrName>ppt_w</p:attrName>
                                        </p:attrNameLst>
                                      </p:cBhvr>
                                      <p:tavLst>
                                        <p:tav tm="0" fmla="#ppt_w*sin(2.5*pi*$)">
                                          <p:val>
                                            <p:fltVal val="0"/>
                                          </p:val>
                                        </p:tav>
                                        <p:tav tm="100000">
                                          <p:val>
                                            <p:fltVal val="1"/>
                                          </p:val>
                                        </p:tav>
                                      </p:tavLst>
                                    </p:anim>
                                    <p:anim calcmode="lin" valueType="num">
                                      <p:cBhvr>
                                        <p:cTn id="8" dur="1000" fill="hold"/>
                                        <p:tgtEl>
                                          <p:spTgt spid="68"/>
                                        </p:tgtEl>
                                        <p:attrNameLst>
                                          <p:attrName>ppt_h</p:attrName>
                                        </p:attrNameLst>
                                      </p:cBhvr>
                                      <p:tavLst>
                                        <p:tav tm="0">
                                          <p:val>
                                            <p:strVal val="#ppt_h"/>
                                          </p:val>
                                        </p:tav>
                                        <p:tav tm="100000">
                                          <p:val>
                                            <p:strVal val="#ppt_h"/>
                                          </p:val>
                                        </p:tav>
                                      </p:tavLst>
                                    </p:anim>
                                  </p:childTnLst>
                                </p:cTn>
                              </p:par>
                              <p:par>
                                <p:cTn id="9" presetID="19" presetClass="entr" presetSubtype="10" fill="hold" grpId="0" nodeType="withEffect">
                                  <p:stCondLst>
                                    <p:cond delay="0"/>
                                  </p:stCondLst>
                                  <p:childTnLst>
                                    <p:set>
                                      <p:cBhvr>
                                        <p:cTn id="10" dur="1" fill="hold">
                                          <p:stCondLst>
                                            <p:cond delay="0"/>
                                          </p:stCondLst>
                                        </p:cTn>
                                        <p:tgtEl>
                                          <p:spTgt spid="67"/>
                                        </p:tgtEl>
                                        <p:attrNameLst>
                                          <p:attrName>style.visibility</p:attrName>
                                        </p:attrNameLst>
                                      </p:cBhvr>
                                      <p:to>
                                        <p:strVal val="visible"/>
                                      </p:to>
                                    </p:set>
                                    <p:anim calcmode="lin" valueType="num">
                                      <p:cBhvr>
                                        <p:cTn id="11" dur="1000" fill="hold"/>
                                        <p:tgtEl>
                                          <p:spTgt spid="67"/>
                                        </p:tgtEl>
                                        <p:attrNameLst>
                                          <p:attrName>ppt_w</p:attrName>
                                        </p:attrNameLst>
                                      </p:cBhvr>
                                      <p:tavLst>
                                        <p:tav tm="0" fmla="#ppt_w*sin(2.5*pi*$)">
                                          <p:val>
                                            <p:fltVal val="0"/>
                                          </p:val>
                                        </p:tav>
                                        <p:tav tm="100000">
                                          <p:val>
                                            <p:fltVal val="1"/>
                                          </p:val>
                                        </p:tav>
                                      </p:tavLst>
                                    </p:anim>
                                    <p:anim calcmode="lin" valueType="num">
                                      <p:cBhvr>
                                        <p:cTn id="12" dur="1000" fill="hold"/>
                                        <p:tgtEl>
                                          <p:spTgt spid="67"/>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1000"/>
                                        <p:tgtEl>
                                          <p:spTgt spid="37"/>
                                        </p:tgtEl>
                                      </p:cBhvr>
                                    </p:animEffect>
                                    <p:anim calcmode="lin" valueType="num">
                                      <p:cBhvr>
                                        <p:cTn id="18" dur="1000" fill="hold"/>
                                        <p:tgtEl>
                                          <p:spTgt spid="37"/>
                                        </p:tgtEl>
                                        <p:attrNameLst>
                                          <p:attrName>ppt_x</p:attrName>
                                        </p:attrNameLst>
                                      </p:cBhvr>
                                      <p:tavLst>
                                        <p:tav tm="0">
                                          <p:val>
                                            <p:strVal val="#ppt_x"/>
                                          </p:val>
                                        </p:tav>
                                        <p:tav tm="100000">
                                          <p:val>
                                            <p:strVal val="#ppt_x"/>
                                          </p:val>
                                        </p:tav>
                                      </p:tavLst>
                                    </p:anim>
                                    <p:anim calcmode="lin" valueType="num">
                                      <p:cBhvr>
                                        <p:cTn id="1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barn(inVertical)">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fade">
                                      <p:cBhvr>
                                        <p:cTn id="29" dur="1000"/>
                                        <p:tgtEl>
                                          <p:spTgt spid="46"/>
                                        </p:tgtEl>
                                      </p:cBhvr>
                                    </p:animEffect>
                                    <p:anim calcmode="lin" valueType="num">
                                      <p:cBhvr>
                                        <p:cTn id="30" dur="1000" fill="hold"/>
                                        <p:tgtEl>
                                          <p:spTgt spid="46"/>
                                        </p:tgtEl>
                                        <p:attrNameLst>
                                          <p:attrName>ppt_x</p:attrName>
                                        </p:attrNameLst>
                                      </p:cBhvr>
                                      <p:tavLst>
                                        <p:tav tm="0">
                                          <p:val>
                                            <p:strVal val="#ppt_x"/>
                                          </p:val>
                                        </p:tav>
                                        <p:tav tm="100000">
                                          <p:val>
                                            <p:strVal val="#ppt_x"/>
                                          </p:val>
                                        </p:tav>
                                      </p:tavLst>
                                    </p:anim>
                                    <p:anim calcmode="lin" valueType="num">
                                      <p:cBhvr>
                                        <p:cTn id="31" dur="1000" fill="hold"/>
                                        <p:tgtEl>
                                          <p:spTgt spid="46"/>
                                        </p:tgtEl>
                                        <p:attrNameLst>
                                          <p:attrName>ppt_y</p:attrName>
                                        </p:attrNameLst>
                                      </p:cBhvr>
                                      <p:tavLst>
                                        <p:tav tm="0">
                                          <p:val>
                                            <p:strVal val="#ppt_y+.1"/>
                                          </p:val>
                                        </p:tav>
                                        <p:tav tm="100000">
                                          <p:val>
                                            <p:strVal val="#ppt_y"/>
                                          </p:val>
                                        </p:tav>
                                      </p:tavLst>
                                    </p:anim>
                                  </p:childTnLst>
                                </p:cTn>
                              </p:par>
                            </p:childTnLst>
                          </p:cTn>
                        </p:par>
                        <p:par>
                          <p:cTn id="32" fill="hold">
                            <p:stCondLst>
                              <p:cond delay="1000"/>
                            </p:stCondLst>
                            <p:childTnLst>
                              <p:par>
                                <p:cTn id="33" presetID="16" presetClass="entr" presetSubtype="21" fill="hold" grpId="0" nodeType="after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barn(inVertical)">
                                      <p:cBhvr>
                                        <p:cTn id="35" dur="500"/>
                                        <p:tgtEl>
                                          <p:spTgt spid="52"/>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barn(inVertical)">
                                      <p:cBhvr>
                                        <p:cTn id="40" dur="500"/>
                                        <p:tgtEl>
                                          <p:spTgt spid="47"/>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wipe(down)">
                                      <p:cBhvr>
                                        <p:cTn id="44" dur="500"/>
                                        <p:tgtEl>
                                          <p:spTgt spid="49"/>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wipe(down)">
                                      <p:cBhvr>
                                        <p:cTn id="47" dur="500"/>
                                        <p:tgtEl>
                                          <p:spTgt spid="51"/>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xit" presetSubtype="1" fill="hold" nodeType="clickEffect">
                                  <p:stCondLst>
                                    <p:cond delay="0"/>
                                  </p:stCondLst>
                                  <p:childTnLst>
                                    <p:anim calcmode="lin" valueType="num">
                                      <p:cBhvr additive="base">
                                        <p:cTn id="51" dur="500"/>
                                        <p:tgtEl>
                                          <p:spTgt spid="46"/>
                                        </p:tgtEl>
                                        <p:attrNameLst>
                                          <p:attrName>ppt_x</p:attrName>
                                        </p:attrNameLst>
                                      </p:cBhvr>
                                      <p:tavLst>
                                        <p:tav tm="0">
                                          <p:val>
                                            <p:strVal val="ppt_x"/>
                                          </p:val>
                                        </p:tav>
                                        <p:tav tm="100000">
                                          <p:val>
                                            <p:strVal val="ppt_x"/>
                                          </p:val>
                                        </p:tav>
                                      </p:tavLst>
                                    </p:anim>
                                    <p:anim calcmode="lin" valueType="num">
                                      <p:cBhvr additive="base">
                                        <p:cTn id="52" dur="500"/>
                                        <p:tgtEl>
                                          <p:spTgt spid="46"/>
                                        </p:tgtEl>
                                        <p:attrNameLst>
                                          <p:attrName>ppt_y</p:attrName>
                                        </p:attrNameLst>
                                      </p:cBhvr>
                                      <p:tavLst>
                                        <p:tav tm="0">
                                          <p:val>
                                            <p:strVal val="ppt_y"/>
                                          </p:val>
                                        </p:tav>
                                        <p:tav tm="100000">
                                          <p:val>
                                            <p:strVal val="0-ppt_h/2"/>
                                          </p:val>
                                        </p:tav>
                                      </p:tavLst>
                                    </p:anim>
                                    <p:set>
                                      <p:cBhvr>
                                        <p:cTn id="53" dur="1" fill="hold">
                                          <p:stCondLst>
                                            <p:cond delay="499"/>
                                          </p:stCondLst>
                                        </p:cTn>
                                        <p:tgtEl>
                                          <p:spTgt spid="46"/>
                                        </p:tgtEl>
                                        <p:attrNameLst>
                                          <p:attrName>style.visibility</p:attrName>
                                        </p:attrNameLst>
                                      </p:cBhvr>
                                      <p:to>
                                        <p:strVal val="hidden"/>
                                      </p:to>
                                    </p:set>
                                  </p:childTnLst>
                                </p:cTn>
                              </p:par>
                              <p:par>
                                <p:cTn id="54" presetID="2" presetClass="exit" presetSubtype="1" fill="hold" grpId="1" nodeType="withEffect">
                                  <p:stCondLst>
                                    <p:cond delay="0"/>
                                  </p:stCondLst>
                                  <p:childTnLst>
                                    <p:anim calcmode="lin" valueType="num">
                                      <p:cBhvr additive="base">
                                        <p:cTn id="55" dur="500"/>
                                        <p:tgtEl>
                                          <p:spTgt spid="47"/>
                                        </p:tgtEl>
                                        <p:attrNameLst>
                                          <p:attrName>ppt_x</p:attrName>
                                        </p:attrNameLst>
                                      </p:cBhvr>
                                      <p:tavLst>
                                        <p:tav tm="0">
                                          <p:val>
                                            <p:strVal val="ppt_x"/>
                                          </p:val>
                                        </p:tav>
                                        <p:tav tm="100000">
                                          <p:val>
                                            <p:strVal val="ppt_x"/>
                                          </p:val>
                                        </p:tav>
                                      </p:tavLst>
                                    </p:anim>
                                    <p:anim calcmode="lin" valueType="num">
                                      <p:cBhvr additive="base">
                                        <p:cTn id="56" dur="500"/>
                                        <p:tgtEl>
                                          <p:spTgt spid="47"/>
                                        </p:tgtEl>
                                        <p:attrNameLst>
                                          <p:attrName>ppt_y</p:attrName>
                                        </p:attrNameLst>
                                      </p:cBhvr>
                                      <p:tavLst>
                                        <p:tav tm="0">
                                          <p:val>
                                            <p:strVal val="ppt_y"/>
                                          </p:val>
                                        </p:tav>
                                        <p:tav tm="100000">
                                          <p:val>
                                            <p:strVal val="0-ppt_h/2"/>
                                          </p:val>
                                        </p:tav>
                                      </p:tavLst>
                                    </p:anim>
                                    <p:set>
                                      <p:cBhvr>
                                        <p:cTn id="57" dur="1" fill="hold">
                                          <p:stCondLst>
                                            <p:cond delay="499"/>
                                          </p:stCondLst>
                                        </p:cTn>
                                        <p:tgtEl>
                                          <p:spTgt spid="47"/>
                                        </p:tgtEl>
                                        <p:attrNameLst>
                                          <p:attrName>style.visibility</p:attrName>
                                        </p:attrNameLst>
                                      </p:cBhvr>
                                      <p:to>
                                        <p:strVal val="hidden"/>
                                      </p:to>
                                    </p:set>
                                  </p:childTnLst>
                                </p:cTn>
                              </p:par>
                              <p:par>
                                <p:cTn id="58" presetID="2" presetClass="exit" presetSubtype="1" fill="hold" nodeType="withEffect">
                                  <p:stCondLst>
                                    <p:cond delay="0"/>
                                  </p:stCondLst>
                                  <p:childTnLst>
                                    <p:anim calcmode="lin" valueType="num">
                                      <p:cBhvr additive="base">
                                        <p:cTn id="59" dur="500"/>
                                        <p:tgtEl>
                                          <p:spTgt spid="49"/>
                                        </p:tgtEl>
                                        <p:attrNameLst>
                                          <p:attrName>ppt_x</p:attrName>
                                        </p:attrNameLst>
                                      </p:cBhvr>
                                      <p:tavLst>
                                        <p:tav tm="0">
                                          <p:val>
                                            <p:strVal val="ppt_x"/>
                                          </p:val>
                                        </p:tav>
                                        <p:tav tm="100000">
                                          <p:val>
                                            <p:strVal val="ppt_x"/>
                                          </p:val>
                                        </p:tav>
                                      </p:tavLst>
                                    </p:anim>
                                    <p:anim calcmode="lin" valueType="num">
                                      <p:cBhvr additive="base">
                                        <p:cTn id="60" dur="500"/>
                                        <p:tgtEl>
                                          <p:spTgt spid="49"/>
                                        </p:tgtEl>
                                        <p:attrNameLst>
                                          <p:attrName>ppt_y</p:attrName>
                                        </p:attrNameLst>
                                      </p:cBhvr>
                                      <p:tavLst>
                                        <p:tav tm="0">
                                          <p:val>
                                            <p:strVal val="ppt_y"/>
                                          </p:val>
                                        </p:tav>
                                        <p:tav tm="100000">
                                          <p:val>
                                            <p:strVal val="0-ppt_h/2"/>
                                          </p:val>
                                        </p:tav>
                                      </p:tavLst>
                                    </p:anim>
                                    <p:set>
                                      <p:cBhvr>
                                        <p:cTn id="61" dur="1" fill="hold">
                                          <p:stCondLst>
                                            <p:cond delay="499"/>
                                          </p:stCondLst>
                                        </p:cTn>
                                        <p:tgtEl>
                                          <p:spTgt spid="49"/>
                                        </p:tgtEl>
                                        <p:attrNameLst>
                                          <p:attrName>style.visibility</p:attrName>
                                        </p:attrNameLst>
                                      </p:cBhvr>
                                      <p:to>
                                        <p:strVal val="hidden"/>
                                      </p:to>
                                    </p:set>
                                  </p:childTnLst>
                                </p:cTn>
                              </p:par>
                              <p:par>
                                <p:cTn id="62" presetID="2" presetClass="exit" presetSubtype="1" fill="hold" grpId="1" nodeType="withEffect">
                                  <p:stCondLst>
                                    <p:cond delay="0"/>
                                  </p:stCondLst>
                                  <p:childTnLst>
                                    <p:anim calcmode="lin" valueType="num">
                                      <p:cBhvr additive="base">
                                        <p:cTn id="63" dur="500"/>
                                        <p:tgtEl>
                                          <p:spTgt spid="51"/>
                                        </p:tgtEl>
                                        <p:attrNameLst>
                                          <p:attrName>ppt_x</p:attrName>
                                        </p:attrNameLst>
                                      </p:cBhvr>
                                      <p:tavLst>
                                        <p:tav tm="0">
                                          <p:val>
                                            <p:strVal val="ppt_x"/>
                                          </p:val>
                                        </p:tav>
                                        <p:tav tm="100000">
                                          <p:val>
                                            <p:strVal val="ppt_x"/>
                                          </p:val>
                                        </p:tav>
                                      </p:tavLst>
                                    </p:anim>
                                    <p:anim calcmode="lin" valueType="num">
                                      <p:cBhvr additive="base">
                                        <p:cTn id="64" dur="500"/>
                                        <p:tgtEl>
                                          <p:spTgt spid="51"/>
                                        </p:tgtEl>
                                        <p:attrNameLst>
                                          <p:attrName>ppt_y</p:attrName>
                                        </p:attrNameLst>
                                      </p:cBhvr>
                                      <p:tavLst>
                                        <p:tav tm="0">
                                          <p:val>
                                            <p:strVal val="ppt_y"/>
                                          </p:val>
                                        </p:tav>
                                        <p:tav tm="100000">
                                          <p:val>
                                            <p:strVal val="0-ppt_h/2"/>
                                          </p:val>
                                        </p:tav>
                                      </p:tavLst>
                                    </p:anim>
                                    <p:set>
                                      <p:cBhvr>
                                        <p:cTn id="65" dur="1" fill="hold">
                                          <p:stCondLst>
                                            <p:cond delay="499"/>
                                          </p:stCondLst>
                                        </p:cTn>
                                        <p:tgtEl>
                                          <p:spTgt spid="51"/>
                                        </p:tgtEl>
                                        <p:attrNameLst>
                                          <p:attrName>style.visibility</p:attrName>
                                        </p:attrNameLst>
                                      </p:cBhvr>
                                      <p:to>
                                        <p:strVal val="hidden"/>
                                      </p:to>
                                    </p:set>
                                  </p:childTnLst>
                                </p:cTn>
                              </p:par>
                              <p:par>
                                <p:cTn id="66" presetID="2" presetClass="exit" presetSubtype="1" fill="hold" grpId="1" nodeType="withEffect">
                                  <p:stCondLst>
                                    <p:cond delay="0"/>
                                  </p:stCondLst>
                                  <p:childTnLst>
                                    <p:anim calcmode="lin" valueType="num">
                                      <p:cBhvr additive="base">
                                        <p:cTn id="67" dur="500"/>
                                        <p:tgtEl>
                                          <p:spTgt spid="52"/>
                                        </p:tgtEl>
                                        <p:attrNameLst>
                                          <p:attrName>ppt_x</p:attrName>
                                        </p:attrNameLst>
                                      </p:cBhvr>
                                      <p:tavLst>
                                        <p:tav tm="0">
                                          <p:val>
                                            <p:strVal val="ppt_x"/>
                                          </p:val>
                                        </p:tav>
                                        <p:tav tm="100000">
                                          <p:val>
                                            <p:strVal val="ppt_x"/>
                                          </p:val>
                                        </p:tav>
                                      </p:tavLst>
                                    </p:anim>
                                    <p:anim calcmode="lin" valueType="num">
                                      <p:cBhvr additive="base">
                                        <p:cTn id="68" dur="500"/>
                                        <p:tgtEl>
                                          <p:spTgt spid="52"/>
                                        </p:tgtEl>
                                        <p:attrNameLst>
                                          <p:attrName>ppt_y</p:attrName>
                                        </p:attrNameLst>
                                      </p:cBhvr>
                                      <p:tavLst>
                                        <p:tav tm="0">
                                          <p:val>
                                            <p:strVal val="ppt_y"/>
                                          </p:val>
                                        </p:tav>
                                        <p:tav tm="100000">
                                          <p:val>
                                            <p:strVal val="0-ppt_h/2"/>
                                          </p:val>
                                        </p:tav>
                                      </p:tavLst>
                                    </p:anim>
                                    <p:set>
                                      <p:cBhvr>
                                        <p:cTn id="69" dur="1" fill="hold">
                                          <p:stCondLst>
                                            <p:cond delay="499"/>
                                          </p:stCondLst>
                                        </p:cTn>
                                        <p:tgtEl>
                                          <p:spTgt spid="52"/>
                                        </p:tgtEl>
                                        <p:attrNameLst>
                                          <p:attrName>style.visibility</p:attrName>
                                        </p:attrNameLst>
                                      </p:cBhvr>
                                      <p:to>
                                        <p:strVal val="hidden"/>
                                      </p:to>
                                    </p:set>
                                  </p:childTnLst>
                                </p:cTn>
                              </p:par>
                            </p:childTnLst>
                          </p:cTn>
                        </p:par>
                        <p:par>
                          <p:cTn id="70" fill="hold">
                            <p:stCondLst>
                              <p:cond delay="500"/>
                            </p:stCondLst>
                            <p:childTnLst>
                              <p:par>
                                <p:cTn id="71" presetID="42" presetClass="entr" presetSubtype="0" fill="hold" nodeType="afterEffect">
                                  <p:stCondLst>
                                    <p:cond delay="0"/>
                                  </p:stCondLst>
                                  <p:childTnLst>
                                    <p:set>
                                      <p:cBhvr>
                                        <p:cTn id="72" dur="1" fill="hold">
                                          <p:stCondLst>
                                            <p:cond delay="0"/>
                                          </p:stCondLst>
                                        </p:cTn>
                                        <p:tgtEl>
                                          <p:spTgt spid="57"/>
                                        </p:tgtEl>
                                        <p:attrNameLst>
                                          <p:attrName>style.visibility</p:attrName>
                                        </p:attrNameLst>
                                      </p:cBhvr>
                                      <p:to>
                                        <p:strVal val="visible"/>
                                      </p:to>
                                    </p:set>
                                    <p:animEffect transition="in" filter="fade">
                                      <p:cBhvr>
                                        <p:cTn id="73" dur="1000"/>
                                        <p:tgtEl>
                                          <p:spTgt spid="57"/>
                                        </p:tgtEl>
                                      </p:cBhvr>
                                    </p:animEffect>
                                    <p:anim calcmode="lin" valueType="num">
                                      <p:cBhvr>
                                        <p:cTn id="74" dur="1000" fill="hold"/>
                                        <p:tgtEl>
                                          <p:spTgt spid="57"/>
                                        </p:tgtEl>
                                        <p:attrNameLst>
                                          <p:attrName>ppt_x</p:attrName>
                                        </p:attrNameLst>
                                      </p:cBhvr>
                                      <p:tavLst>
                                        <p:tav tm="0">
                                          <p:val>
                                            <p:strVal val="#ppt_x"/>
                                          </p:val>
                                        </p:tav>
                                        <p:tav tm="100000">
                                          <p:val>
                                            <p:strVal val="#ppt_x"/>
                                          </p:val>
                                        </p:tav>
                                      </p:tavLst>
                                    </p:anim>
                                    <p:anim calcmode="lin" valueType="num">
                                      <p:cBhvr>
                                        <p:cTn id="75" dur="1000" fill="hold"/>
                                        <p:tgtEl>
                                          <p:spTgt spid="57"/>
                                        </p:tgtEl>
                                        <p:attrNameLst>
                                          <p:attrName>ppt_y</p:attrName>
                                        </p:attrNameLst>
                                      </p:cBhvr>
                                      <p:tavLst>
                                        <p:tav tm="0">
                                          <p:val>
                                            <p:strVal val="#ppt_y+.1"/>
                                          </p:val>
                                        </p:tav>
                                        <p:tav tm="100000">
                                          <p:val>
                                            <p:strVal val="#ppt_y"/>
                                          </p:val>
                                        </p:tav>
                                      </p:tavLst>
                                    </p:anim>
                                  </p:childTnLst>
                                </p:cTn>
                              </p:par>
                            </p:childTnLst>
                          </p:cTn>
                        </p:par>
                        <p:par>
                          <p:cTn id="76" fill="hold">
                            <p:stCondLst>
                              <p:cond delay="1500"/>
                            </p:stCondLst>
                            <p:childTnLst>
                              <p:par>
                                <p:cTn id="77" presetID="16" presetClass="entr" presetSubtype="21" fill="hold" grpId="0" nodeType="afterEffect">
                                  <p:stCondLst>
                                    <p:cond delay="0"/>
                                  </p:stCondLst>
                                  <p:childTnLst>
                                    <p:set>
                                      <p:cBhvr>
                                        <p:cTn id="78" dur="1" fill="hold">
                                          <p:stCondLst>
                                            <p:cond delay="0"/>
                                          </p:stCondLst>
                                        </p:cTn>
                                        <p:tgtEl>
                                          <p:spTgt spid="58"/>
                                        </p:tgtEl>
                                        <p:attrNameLst>
                                          <p:attrName>style.visibility</p:attrName>
                                        </p:attrNameLst>
                                      </p:cBhvr>
                                      <p:to>
                                        <p:strVal val="visible"/>
                                      </p:to>
                                    </p:set>
                                    <p:animEffect transition="in" filter="barn(inVertical)">
                                      <p:cBhvr>
                                        <p:cTn id="79" dur="500"/>
                                        <p:tgtEl>
                                          <p:spTgt spid="58"/>
                                        </p:tgtEl>
                                      </p:cBhvr>
                                    </p:animEffect>
                                  </p:childTnLst>
                                </p:cTn>
                              </p:par>
                            </p:childTnLst>
                          </p:cTn>
                        </p:par>
                        <p:par>
                          <p:cTn id="80" fill="hold">
                            <p:stCondLst>
                              <p:cond delay="2000"/>
                            </p:stCondLst>
                            <p:childTnLst>
                              <p:par>
                                <p:cTn id="81" presetID="22" presetClass="entr" presetSubtype="4" fill="hold" nodeType="afterEffect">
                                  <p:stCondLst>
                                    <p:cond delay="0"/>
                                  </p:stCondLst>
                                  <p:childTnLst>
                                    <p:set>
                                      <p:cBhvr>
                                        <p:cTn id="82" dur="1" fill="hold">
                                          <p:stCondLst>
                                            <p:cond delay="0"/>
                                          </p:stCondLst>
                                        </p:cTn>
                                        <p:tgtEl>
                                          <p:spTgt spid="59"/>
                                        </p:tgtEl>
                                        <p:attrNameLst>
                                          <p:attrName>style.visibility</p:attrName>
                                        </p:attrNameLst>
                                      </p:cBhvr>
                                      <p:to>
                                        <p:strVal val="visible"/>
                                      </p:to>
                                    </p:set>
                                    <p:animEffect transition="in" filter="wipe(down)">
                                      <p:cBhvr>
                                        <p:cTn id="83" dur="500"/>
                                        <p:tgtEl>
                                          <p:spTgt spid="59"/>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60"/>
                                        </p:tgtEl>
                                        <p:attrNameLst>
                                          <p:attrName>style.visibility</p:attrName>
                                        </p:attrNameLst>
                                      </p:cBhvr>
                                      <p:to>
                                        <p:strVal val="visible"/>
                                      </p:to>
                                    </p:set>
                                    <p:animEffect transition="in" filter="wipe(down)">
                                      <p:cBhvr>
                                        <p:cTn id="86" dur="500"/>
                                        <p:tgtEl>
                                          <p:spTgt spid="60"/>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xit" presetSubtype="1" fill="hold" nodeType="clickEffect">
                                  <p:stCondLst>
                                    <p:cond delay="0"/>
                                  </p:stCondLst>
                                  <p:childTnLst>
                                    <p:anim calcmode="lin" valueType="num">
                                      <p:cBhvr additive="base">
                                        <p:cTn id="90" dur="500"/>
                                        <p:tgtEl>
                                          <p:spTgt spid="57"/>
                                        </p:tgtEl>
                                        <p:attrNameLst>
                                          <p:attrName>ppt_x</p:attrName>
                                        </p:attrNameLst>
                                      </p:cBhvr>
                                      <p:tavLst>
                                        <p:tav tm="0">
                                          <p:val>
                                            <p:strVal val="ppt_x"/>
                                          </p:val>
                                        </p:tav>
                                        <p:tav tm="100000">
                                          <p:val>
                                            <p:strVal val="ppt_x"/>
                                          </p:val>
                                        </p:tav>
                                      </p:tavLst>
                                    </p:anim>
                                    <p:anim calcmode="lin" valueType="num">
                                      <p:cBhvr additive="base">
                                        <p:cTn id="91" dur="500"/>
                                        <p:tgtEl>
                                          <p:spTgt spid="57"/>
                                        </p:tgtEl>
                                        <p:attrNameLst>
                                          <p:attrName>ppt_y</p:attrName>
                                        </p:attrNameLst>
                                      </p:cBhvr>
                                      <p:tavLst>
                                        <p:tav tm="0">
                                          <p:val>
                                            <p:strVal val="ppt_y"/>
                                          </p:val>
                                        </p:tav>
                                        <p:tav tm="100000">
                                          <p:val>
                                            <p:strVal val="0-ppt_h/2"/>
                                          </p:val>
                                        </p:tav>
                                      </p:tavLst>
                                    </p:anim>
                                    <p:set>
                                      <p:cBhvr>
                                        <p:cTn id="92" dur="1" fill="hold">
                                          <p:stCondLst>
                                            <p:cond delay="499"/>
                                          </p:stCondLst>
                                        </p:cTn>
                                        <p:tgtEl>
                                          <p:spTgt spid="57"/>
                                        </p:tgtEl>
                                        <p:attrNameLst>
                                          <p:attrName>style.visibility</p:attrName>
                                        </p:attrNameLst>
                                      </p:cBhvr>
                                      <p:to>
                                        <p:strVal val="hidden"/>
                                      </p:to>
                                    </p:set>
                                  </p:childTnLst>
                                </p:cTn>
                              </p:par>
                              <p:par>
                                <p:cTn id="93" presetID="2" presetClass="exit" presetSubtype="1" fill="hold" grpId="1" nodeType="withEffect">
                                  <p:stCondLst>
                                    <p:cond delay="0"/>
                                  </p:stCondLst>
                                  <p:childTnLst>
                                    <p:anim calcmode="lin" valueType="num">
                                      <p:cBhvr additive="base">
                                        <p:cTn id="94" dur="500"/>
                                        <p:tgtEl>
                                          <p:spTgt spid="58"/>
                                        </p:tgtEl>
                                        <p:attrNameLst>
                                          <p:attrName>ppt_x</p:attrName>
                                        </p:attrNameLst>
                                      </p:cBhvr>
                                      <p:tavLst>
                                        <p:tav tm="0">
                                          <p:val>
                                            <p:strVal val="ppt_x"/>
                                          </p:val>
                                        </p:tav>
                                        <p:tav tm="100000">
                                          <p:val>
                                            <p:strVal val="ppt_x"/>
                                          </p:val>
                                        </p:tav>
                                      </p:tavLst>
                                    </p:anim>
                                    <p:anim calcmode="lin" valueType="num">
                                      <p:cBhvr additive="base">
                                        <p:cTn id="95" dur="500"/>
                                        <p:tgtEl>
                                          <p:spTgt spid="58"/>
                                        </p:tgtEl>
                                        <p:attrNameLst>
                                          <p:attrName>ppt_y</p:attrName>
                                        </p:attrNameLst>
                                      </p:cBhvr>
                                      <p:tavLst>
                                        <p:tav tm="0">
                                          <p:val>
                                            <p:strVal val="ppt_y"/>
                                          </p:val>
                                        </p:tav>
                                        <p:tav tm="100000">
                                          <p:val>
                                            <p:strVal val="0-ppt_h/2"/>
                                          </p:val>
                                        </p:tav>
                                      </p:tavLst>
                                    </p:anim>
                                    <p:set>
                                      <p:cBhvr>
                                        <p:cTn id="96" dur="1" fill="hold">
                                          <p:stCondLst>
                                            <p:cond delay="499"/>
                                          </p:stCondLst>
                                        </p:cTn>
                                        <p:tgtEl>
                                          <p:spTgt spid="58"/>
                                        </p:tgtEl>
                                        <p:attrNameLst>
                                          <p:attrName>style.visibility</p:attrName>
                                        </p:attrNameLst>
                                      </p:cBhvr>
                                      <p:to>
                                        <p:strVal val="hidden"/>
                                      </p:to>
                                    </p:set>
                                  </p:childTnLst>
                                </p:cTn>
                              </p:par>
                              <p:par>
                                <p:cTn id="97" presetID="2" presetClass="exit" presetSubtype="1" fill="hold" nodeType="withEffect">
                                  <p:stCondLst>
                                    <p:cond delay="0"/>
                                  </p:stCondLst>
                                  <p:childTnLst>
                                    <p:anim calcmode="lin" valueType="num">
                                      <p:cBhvr additive="base">
                                        <p:cTn id="98" dur="500"/>
                                        <p:tgtEl>
                                          <p:spTgt spid="59"/>
                                        </p:tgtEl>
                                        <p:attrNameLst>
                                          <p:attrName>ppt_x</p:attrName>
                                        </p:attrNameLst>
                                      </p:cBhvr>
                                      <p:tavLst>
                                        <p:tav tm="0">
                                          <p:val>
                                            <p:strVal val="ppt_x"/>
                                          </p:val>
                                        </p:tav>
                                        <p:tav tm="100000">
                                          <p:val>
                                            <p:strVal val="ppt_x"/>
                                          </p:val>
                                        </p:tav>
                                      </p:tavLst>
                                    </p:anim>
                                    <p:anim calcmode="lin" valueType="num">
                                      <p:cBhvr additive="base">
                                        <p:cTn id="99" dur="500"/>
                                        <p:tgtEl>
                                          <p:spTgt spid="59"/>
                                        </p:tgtEl>
                                        <p:attrNameLst>
                                          <p:attrName>ppt_y</p:attrName>
                                        </p:attrNameLst>
                                      </p:cBhvr>
                                      <p:tavLst>
                                        <p:tav tm="0">
                                          <p:val>
                                            <p:strVal val="ppt_y"/>
                                          </p:val>
                                        </p:tav>
                                        <p:tav tm="100000">
                                          <p:val>
                                            <p:strVal val="0-ppt_h/2"/>
                                          </p:val>
                                        </p:tav>
                                      </p:tavLst>
                                    </p:anim>
                                    <p:set>
                                      <p:cBhvr>
                                        <p:cTn id="100" dur="1" fill="hold">
                                          <p:stCondLst>
                                            <p:cond delay="499"/>
                                          </p:stCondLst>
                                        </p:cTn>
                                        <p:tgtEl>
                                          <p:spTgt spid="59"/>
                                        </p:tgtEl>
                                        <p:attrNameLst>
                                          <p:attrName>style.visibility</p:attrName>
                                        </p:attrNameLst>
                                      </p:cBhvr>
                                      <p:to>
                                        <p:strVal val="hidden"/>
                                      </p:to>
                                    </p:set>
                                  </p:childTnLst>
                                </p:cTn>
                              </p:par>
                              <p:par>
                                <p:cTn id="101" presetID="2" presetClass="exit" presetSubtype="1" fill="hold" grpId="1" nodeType="withEffect">
                                  <p:stCondLst>
                                    <p:cond delay="0"/>
                                  </p:stCondLst>
                                  <p:childTnLst>
                                    <p:anim calcmode="lin" valueType="num">
                                      <p:cBhvr additive="base">
                                        <p:cTn id="102" dur="500"/>
                                        <p:tgtEl>
                                          <p:spTgt spid="60"/>
                                        </p:tgtEl>
                                        <p:attrNameLst>
                                          <p:attrName>ppt_x</p:attrName>
                                        </p:attrNameLst>
                                      </p:cBhvr>
                                      <p:tavLst>
                                        <p:tav tm="0">
                                          <p:val>
                                            <p:strVal val="ppt_x"/>
                                          </p:val>
                                        </p:tav>
                                        <p:tav tm="100000">
                                          <p:val>
                                            <p:strVal val="ppt_x"/>
                                          </p:val>
                                        </p:tav>
                                      </p:tavLst>
                                    </p:anim>
                                    <p:anim calcmode="lin" valueType="num">
                                      <p:cBhvr additive="base">
                                        <p:cTn id="103" dur="500"/>
                                        <p:tgtEl>
                                          <p:spTgt spid="60"/>
                                        </p:tgtEl>
                                        <p:attrNameLst>
                                          <p:attrName>ppt_y</p:attrName>
                                        </p:attrNameLst>
                                      </p:cBhvr>
                                      <p:tavLst>
                                        <p:tav tm="0">
                                          <p:val>
                                            <p:strVal val="ppt_y"/>
                                          </p:val>
                                        </p:tav>
                                        <p:tav tm="100000">
                                          <p:val>
                                            <p:strVal val="0-ppt_h/2"/>
                                          </p:val>
                                        </p:tav>
                                      </p:tavLst>
                                    </p:anim>
                                    <p:set>
                                      <p:cBhvr>
                                        <p:cTn id="104" dur="1" fill="hold">
                                          <p:stCondLst>
                                            <p:cond delay="499"/>
                                          </p:stCondLst>
                                        </p:cTn>
                                        <p:tgtEl>
                                          <p:spTgt spid="60"/>
                                        </p:tgtEl>
                                        <p:attrNameLst>
                                          <p:attrName>style.visibility</p:attrName>
                                        </p:attrNameLst>
                                      </p:cBhvr>
                                      <p:to>
                                        <p:strVal val="hidden"/>
                                      </p:to>
                                    </p:set>
                                  </p:childTnLst>
                                </p:cTn>
                              </p:par>
                              <p:par>
                                <p:cTn id="105" presetID="2" presetClass="entr" presetSubtype="4" fill="hold" nodeType="withEffect">
                                  <p:stCondLst>
                                    <p:cond delay="0"/>
                                  </p:stCondLst>
                                  <p:childTnLst>
                                    <p:set>
                                      <p:cBhvr>
                                        <p:cTn id="106" dur="1" fill="hold">
                                          <p:stCondLst>
                                            <p:cond delay="0"/>
                                          </p:stCondLst>
                                        </p:cTn>
                                        <p:tgtEl>
                                          <p:spTgt spid="2"/>
                                        </p:tgtEl>
                                        <p:attrNameLst>
                                          <p:attrName>style.visibility</p:attrName>
                                        </p:attrNameLst>
                                      </p:cBhvr>
                                      <p:to>
                                        <p:strVal val="visible"/>
                                      </p:to>
                                    </p:set>
                                    <p:anim calcmode="lin" valueType="num">
                                      <p:cBhvr additive="base">
                                        <p:cTn id="107" dur="500" fill="hold"/>
                                        <p:tgtEl>
                                          <p:spTgt spid="2"/>
                                        </p:tgtEl>
                                        <p:attrNameLst>
                                          <p:attrName>ppt_x</p:attrName>
                                        </p:attrNameLst>
                                      </p:cBhvr>
                                      <p:tavLst>
                                        <p:tav tm="0">
                                          <p:val>
                                            <p:strVal val="#ppt_x"/>
                                          </p:val>
                                        </p:tav>
                                        <p:tav tm="100000">
                                          <p:val>
                                            <p:strVal val="#ppt_x"/>
                                          </p:val>
                                        </p:tav>
                                      </p:tavLst>
                                    </p:anim>
                                    <p:anim calcmode="lin" valueType="num">
                                      <p:cBhvr additive="base">
                                        <p:cTn id="108" dur="500" fill="hold"/>
                                        <p:tgtEl>
                                          <p:spTgt spid="2"/>
                                        </p:tgtEl>
                                        <p:attrNameLst>
                                          <p:attrName>ppt_y</p:attrName>
                                        </p:attrNameLst>
                                      </p:cBhvr>
                                      <p:tavLst>
                                        <p:tav tm="0">
                                          <p:val>
                                            <p:strVal val="1+#ppt_h/2"/>
                                          </p:val>
                                        </p:tav>
                                        <p:tav tm="100000">
                                          <p:val>
                                            <p:strVal val="#ppt_y"/>
                                          </p:val>
                                        </p:tav>
                                      </p:tavLst>
                                    </p:anim>
                                  </p:childTnLst>
                                </p:cTn>
                              </p:par>
                            </p:childTnLst>
                          </p:cTn>
                        </p:par>
                        <p:par>
                          <p:cTn id="109" fill="hold">
                            <p:stCondLst>
                              <p:cond delay="500"/>
                            </p:stCondLst>
                            <p:childTnLst>
                              <p:par>
                                <p:cTn id="110" presetID="16" presetClass="entr" presetSubtype="21" fill="hold" grpId="0" nodeType="afterEffect">
                                  <p:stCondLst>
                                    <p:cond delay="0"/>
                                  </p:stCondLst>
                                  <p:childTnLst>
                                    <p:set>
                                      <p:cBhvr>
                                        <p:cTn id="111" dur="1" fill="hold">
                                          <p:stCondLst>
                                            <p:cond delay="0"/>
                                          </p:stCondLst>
                                        </p:cTn>
                                        <p:tgtEl>
                                          <p:spTgt spid="54"/>
                                        </p:tgtEl>
                                        <p:attrNameLst>
                                          <p:attrName>style.visibility</p:attrName>
                                        </p:attrNameLst>
                                      </p:cBhvr>
                                      <p:to>
                                        <p:strVal val="visible"/>
                                      </p:to>
                                    </p:set>
                                    <p:animEffect transition="in" filter="barn(inVertical)">
                                      <p:cBhvr>
                                        <p:cTn id="112" dur="500"/>
                                        <p:tgtEl>
                                          <p:spTgt spid="54"/>
                                        </p:tgtEl>
                                      </p:cBhvr>
                                    </p:animEffect>
                                  </p:childTnLst>
                                </p:cTn>
                              </p:par>
                            </p:childTnLst>
                          </p:cTn>
                        </p:par>
                      </p:childTnLst>
                    </p:cTn>
                  </p:par>
                  <p:par>
                    <p:cTn id="113" fill="hold">
                      <p:stCondLst>
                        <p:cond delay="indefinite"/>
                      </p:stCondLst>
                      <p:childTnLst>
                        <p:par>
                          <p:cTn id="114" fill="hold">
                            <p:stCondLst>
                              <p:cond delay="0"/>
                            </p:stCondLst>
                            <p:childTnLst>
                              <p:par>
                                <p:cTn id="115" presetID="2" presetClass="exit" presetSubtype="1" fill="hold" grpId="1" nodeType="clickEffect">
                                  <p:stCondLst>
                                    <p:cond delay="0"/>
                                  </p:stCondLst>
                                  <p:childTnLst>
                                    <p:anim calcmode="lin" valueType="num">
                                      <p:cBhvr additive="base">
                                        <p:cTn id="116" dur="500"/>
                                        <p:tgtEl>
                                          <p:spTgt spid="54"/>
                                        </p:tgtEl>
                                        <p:attrNameLst>
                                          <p:attrName>ppt_x</p:attrName>
                                        </p:attrNameLst>
                                      </p:cBhvr>
                                      <p:tavLst>
                                        <p:tav tm="0">
                                          <p:val>
                                            <p:strVal val="ppt_x"/>
                                          </p:val>
                                        </p:tav>
                                        <p:tav tm="100000">
                                          <p:val>
                                            <p:strVal val="ppt_x"/>
                                          </p:val>
                                        </p:tav>
                                      </p:tavLst>
                                    </p:anim>
                                    <p:anim calcmode="lin" valueType="num">
                                      <p:cBhvr additive="base">
                                        <p:cTn id="117" dur="500"/>
                                        <p:tgtEl>
                                          <p:spTgt spid="54"/>
                                        </p:tgtEl>
                                        <p:attrNameLst>
                                          <p:attrName>ppt_y</p:attrName>
                                        </p:attrNameLst>
                                      </p:cBhvr>
                                      <p:tavLst>
                                        <p:tav tm="0">
                                          <p:val>
                                            <p:strVal val="ppt_y"/>
                                          </p:val>
                                        </p:tav>
                                        <p:tav tm="100000">
                                          <p:val>
                                            <p:strVal val="0-ppt_h/2"/>
                                          </p:val>
                                        </p:tav>
                                      </p:tavLst>
                                    </p:anim>
                                    <p:set>
                                      <p:cBhvr>
                                        <p:cTn id="118" dur="1" fill="hold">
                                          <p:stCondLst>
                                            <p:cond delay="499"/>
                                          </p:stCondLst>
                                        </p:cTn>
                                        <p:tgtEl>
                                          <p:spTgt spid="54"/>
                                        </p:tgtEl>
                                        <p:attrNameLst>
                                          <p:attrName>style.visibility</p:attrName>
                                        </p:attrNameLst>
                                      </p:cBhvr>
                                      <p:to>
                                        <p:strVal val="hidden"/>
                                      </p:to>
                                    </p:set>
                                  </p:childTnLst>
                                </p:cTn>
                              </p:par>
                              <p:par>
                                <p:cTn id="119" presetID="2" presetClass="exit" presetSubtype="1" fill="hold" nodeType="withEffect">
                                  <p:stCondLst>
                                    <p:cond delay="0"/>
                                  </p:stCondLst>
                                  <p:childTnLst>
                                    <p:anim calcmode="lin" valueType="num">
                                      <p:cBhvr additive="base">
                                        <p:cTn id="120" dur="500"/>
                                        <p:tgtEl>
                                          <p:spTgt spid="2"/>
                                        </p:tgtEl>
                                        <p:attrNameLst>
                                          <p:attrName>ppt_x</p:attrName>
                                        </p:attrNameLst>
                                      </p:cBhvr>
                                      <p:tavLst>
                                        <p:tav tm="0">
                                          <p:val>
                                            <p:strVal val="ppt_x"/>
                                          </p:val>
                                        </p:tav>
                                        <p:tav tm="100000">
                                          <p:val>
                                            <p:strVal val="ppt_x"/>
                                          </p:val>
                                        </p:tav>
                                      </p:tavLst>
                                    </p:anim>
                                    <p:anim calcmode="lin" valueType="num">
                                      <p:cBhvr additive="base">
                                        <p:cTn id="121" dur="500"/>
                                        <p:tgtEl>
                                          <p:spTgt spid="2"/>
                                        </p:tgtEl>
                                        <p:attrNameLst>
                                          <p:attrName>ppt_y</p:attrName>
                                        </p:attrNameLst>
                                      </p:cBhvr>
                                      <p:tavLst>
                                        <p:tav tm="0">
                                          <p:val>
                                            <p:strVal val="ppt_y"/>
                                          </p:val>
                                        </p:tav>
                                        <p:tav tm="100000">
                                          <p:val>
                                            <p:strVal val="0-ppt_h/2"/>
                                          </p:val>
                                        </p:tav>
                                      </p:tavLst>
                                    </p:anim>
                                    <p:set>
                                      <p:cBhvr>
                                        <p:cTn id="122" dur="1" fill="hold">
                                          <p:stCondLst>
                                            <p:cond delay="499"/>
                                          </p:stCondLst>
                                        </p:cTn>
                                        <p:tgtEl>
                                          <p:spTgt spid="2"/>
                                        </p:tgtEl>
                                        <p:attrNameLst>
                                          <p:attrName>style.visibility</p:attrName>
                                        </p:attrNameLst>
                                      </p:cBhvr>
                                      <p:to>
                                        <p:strVal val="hidden"/>
                                      </p:to>
                                    </p:set>
                                  </p:childTnLst>
                                </p:cTn>
                              </p:par>
                              <p:par>
                                <p:cTn id="123" presetID="2" presetClass="entr" presetSubtype="4" fill="hold" nodeType="withEffect">
                                  <p:stCondLst>
                                    <p:cond delay="0"/>
                                  </p:stCondLst>
                                  <p:childTnLst>
                                    <p:set>
                                      <p:cBhvr>
                                        <p:cTn id="124" dur="1" fill="hold">
                                          <p:stCondLst>
                                            <p:cond delay="0"/>
                                          </p:stCondLst>
                                        </p:cTn>
                                        <p:tgtEl>
                                          <p:spTgt spid="13"/>
                                        </p:tgtEl>
                                        <p:attrNameLst>
                                          <p:attrName>style.visibility</p:attrName>
                                        </p:attrNameLst>
                                      </p:cBhvr>
                                      <p:to>
                                        <p:strVal val="visible"/>
                                      </p:to>
                                    </p:set>
                                    <p:anim calcmode="lin" valueType="num">
                                      <p:cBhvr additive="base">
                                        <p:cTn id="125" dur="500" fill="hold"/>
                                        <p:tgtEl>
                                          <p:spTgt spid="13"/>
                                        </p:tgtEl>
                                        <p:attrNameLst>
                                          <p:attrName>ppt_x</p:attrName>
                                        </p:attrNameLst>
                                      </p:cBhvr>
                                      <p:tavLst>
                                        <p:tav tm="0">
                                          <p:val>
                                            <p:strVal val="#ppt_x"/>
                                          </p:val>
                                        </p:tav>
                                        <p:tav tm="100000">
                                          <p:val>
                                            <p:strVal val="#ppt_x"/>
                                          </p:val>
                                        </p:tav>
                                      </p:tavLst>
                                    </p:anim>
                                    <p:anim calcmode="lin" valueType="num">
                                      <p:cBhvr additive="base">
                                        <p:cTn id="126" dur="500" fill="hold"/>
                                        <p:tgtEl>
                                          <p:spTgt spid="13"/>
                                        </p:tgtEl>
                                        <p:attrNameLst>
                                          <p:attrName>ppt_y</p:attrName>
                                        </p:attrNameLst>
                                      </p:cBhvr>
                                      <p:tavLst>
                                        <p:tav tm="0">
                                          <p:val>
                                            <p:strVal val="1+#ppt_h/2"/>
                                          </p:val>
                                        </p:tav>
                                        <p:tav tm="100000">
                                          <p:val>
                                            <p:strVal val="#ppt_y"/>
                                          </p:val>
                                        </p:tav>
                                      </p:tavLst>
                                    </p:anim>
                                  </p:childTnLst>
                                </p:cTn>
                              </p:par>
                            </p:childTnLst>
                          </p:cTn>
                        </p:par>
                        <p:par>
                          <p:cTn id="127" fill="hold">
                            <p:stCondLst>
                              <p:cond delay="500"/>
                            </p:stCondLst>
                            <p:childTnLst>
                              <p:par>
                                <p:cTn id="128" presetID="16" presetClass="entr" presetSubtype="21" fill="hold" grpId="0" nodeType="afterEffect">
                                  <p:stCondLst>
                                    <p:cond delay="0"/>
                                  </p:stCondLst>
                                  <p:childTnLst>
                                    <p:set>
                                      <p:cBhvr>
                                        <p:cTn id="129" dur="1" fill="hold">
                                          <p:stCondLst>
                                            <p:cond delay="0"/>
                                          </p:stCondLst>
                                        </p:cTn>
                                        <p:tgtEl>
                                          <p:spTgt spid="53"/>
                                        </p:tgtEl>
                                        <p:attrNameLst>
                                          <p:attrName>style.visibility</p:attrName>
                                        </p:attrNameLst>
                                      </p:cBhvr>
                                      <p:to>
                                        <p:strVal val="visible"/>
                                      </p:to>
                                    </p:set>
                                    <p:animEffect transition="in" filter="barn(inVertical)">
                                      <p:cBhvr>
                                        <p:cTn id="130" dur="500"/>
                                        <p:tgtEl>
                                          <p:spTgt spid="53"/>
                                        </p:tgtEl>
                                      </p:cBhvr>
                                    </p:animEffect>
                                  </p:childTnLst>
                                </p:cTn>
                              </p:par>
                            </p:childTnLst>
                          </p:cTn>
                        </p:par>
                      </p:childTnLst>
                    </p:cTn>
                  </p:par>
                  <p:par>
                    <p:cTn id="131" fill="hold">
                      <p:stCondLst>
                        <p:cond delay="indefinite"/>
                      </p:stCondLst>
                      <p:childTnLst>
                        <p:par>
                          <p:cTn id="132" fill="hold">
                            <p:stCondLst>
                              <p:cond delay="0"/>
                            </p:stCondLst>
                            <p:childTnLst>
                              <p:par>
                                <p:cTn id="133" presetID="2" presetClass="exit" presetSubtype="1" fill="hold" grpId="1" nodeType="clickEffect">
                                  <p:stCondLst>
                                    <p:cond delay="0"/>
                                  </p:stCondLst>
                                  <p:childTnLst>
                                    <p:anim calcmode="lin" valueType="num">
                                      <p:cBhvr additive="base">
                                        <p:cTn id="134" dur="500"/>
                                        <p:tgtEl>
                                          <p:spTgt spid="53"/>
                                        </p:tgtEl>
                                        <p:attrNameLst>
                                          <p:attrName>ppt_x</p:attrName>
                                        </p:attrNameLst>
                                      </p:cBhvr>
                                      <p:tavLst>
                                        <p:tav tm="0">
                                          <p:val>
                                            <p:strVal val="ppt_x"/>
                                          </p:val>
                                        </p:tav>
                                        <p:tav tm="100000">
                                          <p:val>
                                            <p:strVal val="ppt_x"/>
                                          </p:val>
                                        </p:tav>
                                      </p:tavLst>
                                    </p:anim>
                                    <p:anim calcmode="lin" valueType="num">
                                      <p:cBhvr additive="base">
                                        <p:cTn id="135" dur="500"/>
                                        <p:tgtEl>
                                          <p:spTgt spid="53"/>
                                        </p:tgtEl>
                                        <p:attrNameLst>
                                          <p:attrName>ppt_y</p:attrName>
                                        </p:attrNameLst>
                                      </p:cBhvr>
                                      <p:tavLst>
                                        <p:tav tm="0">
                                          <p:val>
                                            <p:strVal val="ppt_y"/>
                                          </p:val>
                                        </p:tav>
                                        <p:tav tm="100000">
                                          <p:val>
                                            <p:strVal val="0-ppt_h/2"/>
                                          </p:val>
                                        </p:tav>
                                      </p:tavLst>
                                    </p:anim>
                                    <p:set>
                                      <p:cBhvr>
                                        <p:cTn id="136" dur="1" fill="hold">
                                          <p:stCondLst>
                                            <p:cond delay="499"/>
                                          </p:stCondLst>
                                        </p:cTn>
                                        <p:tgtEl>
                                          <p:spTgt spid="53"/>
                                        </p:tgtEl>
                                        <p:attrNameLst>
                                          <p:attrName>style.visibility</p:attrName>
                                        </p:attrNameLst>
                                      </p:cBhvr>
                                      <p:to>
                                        <p:strVal val="hidden"/>
                                      </p:to>
                                    </p:set>
                                  </p:childTnLst>
                                </p:cTn>
                              </p:par>
                              <p:par>
                                <p:cTn id="137" presetID="2" presetClass="exit" presetSubtype="1" fill="hold" nodeType="withEffect">
                                  <p:stCondLst>
                                    <p:cond delay="0"/>
                                  </p:stCondLst>
                                  <p:childTnLst>
                                    <p:anim calcmode="lin" valueType="num">
                                      <p:cBhvr additive="base">
                                        <p:cTn id="138" dur="500"/>
                                        <p:tgtEl>
                                          <p:spTgt spid="13"/>
                                        </p:tgtEl>
                                        <p:attrNameLst>
                                          <p:attrName>ppt_x</p:attrName>
                                        </p:attrNameLst>
                                      </p:cBhvr>
                                      <p:tavLst>
                                        <p:tav tm="0">
                                          <p:val>
                                            <p:strVal val="ppt_x"/>
                                          </p:val>
                                        </p:tav>
                                        <p:tav tm="100000">
                                          <p:val>
                                            <p:strVal val="ppt_x"/>
                                          </p:val>
                                        </p:tav>
                                      </p:tavLst>
                                    </p:anim>
                                    <p:anim calcmode="lin" valueType="num">
                                      <p:cBhvr additive="base">
                                        <p:cTn id="139" dur="500"/>
                                        <p:tgtEl>
                                          <p:spTgt spid="13"/>
                                        </p:tgtEl>
                                        <p:attrNameLst>
                                          <p:attrName>ppt_y</p:attrName>
                                        </p:attrNameLst>
                                      </p:cBhvr>
                                      <p:tavLst>
                                        <p:tav tm="0">
                                          <p:val>
                                            <p:strVal val="ppt_y"/>
                                          </p:val>
                                        </p:tav>
                                        <p:tav tm="100000">
                                          <p:val>
                                            <p:strVal val="0-ppt_h/2"/>
                                          </p:val>
                                        </p:tav>
                                      </p:tavLst>
                                    </p:anim>
                                    <p:set>
                                      <p:cBhvr>
                                        <p:cTn id="140" dur="1" fill="hold">
                                          <p:stCondLst>
                                            <p:cond delay="499"/>
                                          </p:stCondLst>
                                        </p:cTn>
                                        <p:tgtEl>
                                          <p:spTgt spid="13"/>
                                        </p:tgtEl>
                                        <p:attrNameLst>
                                          <p:attrName>style.visibility</p:attrName>
                                        </p:attrNameLst>
                                      </p:cBhvr>
                                      <p:to>
                                        <p:strVal val="hidden"/>
                                      </p:to>
                                    </p:set>
                                  </p:childTnLst>
                                </p:cTn>
                              </p:par>
                              <p:par>
                                <p:cTn id="141" presetID="2" presetClass="entr" presetSubtype="4" fill="hold" nodeType="withEffect">
                                  <p:stCondLst>
                                    <p:cond delay="0"/>
                                  </p:stCondLst>
                                  <p:childTnLst>
                                    <p:set>
                                      <p:cBhvr>
                                        <p:cTn id="142" dur="1" fill="hold">
                                          <p:stCondLst>
                                            <p:cond delay="0"/>
                                          </p:stCondLst>
                                        </p:cTn>
                                        <p:tgtEl>
                                          <p:spTgt spid="61"/>
                                        </p:tgtEl>
                                        <p:attrNameLst>
                                          <p:attrName>style.visibility</p:attrName>
                                        </p:attrNameLst>
                                      </p:cBhvr>
                                      <p:to>
                                        <p:strVal val="visible"/>
                                      </p:to>
                                    </p:set>
                                    <p:anim calcmode="lin" valueType="num">
                                      <p:cBhvr additive="base">
                                        <p:cTn id="143" dur="500" fill="hold"/>
                                        <p:tgtEl>
                                          <p:spTgt spid="61"/>
                                        </p:tgtEl>
                                        <p:attrNameLst>
                                          <p:attrName>ppt_x</p:attrName>
                                        </p:attrNameLst>
                                      </p:cBhvr>
                                      <p:tavLst>
                                        <p:tav tm="0">
                                          <p:val>
                                            <p:strVal val="#ppt_x"/>
                                          </p:val>
                                        </p:tav>
                                        <p:tav tm="100000">
                                          <p:val>
                                            <p:strVal val="#ppt_x"/>
                                          </p:val>
                                        </p:tav>
                                      </p:tavLst>
                                    </p:anim>
                                    <p:anim calcmode="lin" valueType="num">
                                      <p:cBhvr additive="base">
                                        <p:cTn id="144" dur="500" fill="hold"/>
                                        <p:tgtEl>
                                          <p:spTgt spid="61"/>
                                        </p:tgtEl>
                                        <p:attrNameLst>
                                          <p:attrName>ppt_y</p:attrName>
                                        </p:attrNameLst>
                                      </p:cBhvr>
                                      <p:tavLst>
                                        <p:tav tm="0">
                                          <p:val>
                                            <p:strVal val="1+#ppt_h/2"/>
                                          </p:val>
                                        </p:tav>
                                        <p:tav tm="100000">
                                          <p:val>
                                            <p:strVal val="#ppt_y"/>
                                          </p:val>
                                        </p:tav>
                                      </p:tavLst>
                                    </p:anim>
                                  </p:childTnLst>
                                </p:cTn>
                              </p:par>
                            </p:childTnLst>
                          </p:cTn>
                        </p:par>
                        <p:par>
                          <p:cTn id="145" fill="hold">
                            <p:stCondLst>
                              <p:cond delay="500"/>
                            </p:stCondLst>
                            <p:childTnLst>
                              <p:par>
                                <p:cTn id="146" presetID="16" presetClass="entr" presetSubtype="21" fill="hold" grpId="0" nodeType="afterEffect">
                                  <p:stCondLst>
                                    <p:cond delay="0"/>
                                  </p:stCondLst>
                                  <p:childTnLst>
                                    <p:set>
                                      <p:cBhvr>
                                        <p:cTn id="147" dur="1" fill="hold">
                                          <p:stCondLst>
                                            <p:cond delay="0"/>
                                          </p:stCondLst>
                                        </p:cTn>
                                        <p:tgtEl>
                                          <p:spTgt spid="62"/>
                                        </p:tgtEl>
                                        <p:attrNameLst>
                                          <p:attrName>style.visibility</p:attrName>
                                        </p:attrNameLst>
                                      </p:cBhvr>
                                      <p:to>
                                        <p:strVal val="visible"/>
                                      </p:to>
                                    </p:set>
                                    <p:animEffect transition="in" filter="barn(inVertical)">
                                      <p:cBhvr>
                                        <p:cTn id="148" dur="500"/>
                                        <p:tgtEl>
                                          <p:spTgt spid="62"/>
                                        </p:tgtEl>
                                      </p:cBhvr>
                                    </p:animEffect>
                                  </p:childTnLst>
                                </p:cTn>
                              </p:par>
                            </p:childTnLst>
                          </p:cTn>
                        </p:par>
                      </p:childTnLst>
                    </p:cTn>
                  </p:par>
                  <p:par>
                    <p:cTn id="149" fill="hold">
                      <p:stCondLst>
                        <p:cond delay="indefinite"/>
                      </p:stCondLst>
                      <p:childTnLst>
                        <p:par>
                          <p:cTn id="150" fill="hold">
                            <p:stCondLst>
                              <p:cond delay="0"/>
                            </p:stCondLst>
                            <p:childTnLst>
                              <p:par>
                                <p:cTn id="151" presetID="2" presetClass="exit" presetSubtype="1" fill="hold" nodeType="clickEffect">
                                  <p:stCondLst>
                                    <p:cond delay="0"/>
                                  </p:stCondLst>
                                  <p:childTnLst>
                                    <p:anim calcmode="lin" valueType="num">
                                      <p:cBhvr additive="base">
                                        <p:cTn id="152" dur="500"/>
                                        <p:tgtEl>
                                          <p:spTgt spid="61"/>
                                        </p:tgtEl>
                                        <p:attrNameLst>
                                          <p:attrName>ppt_x</p:attrName>
                                        </p:attrNameLst>
                                      </p:cBhvr>
                                      <p:tavLst>
                                        <p:tav tm="0">
                                          <p:val>
                                            <p:strVal val="ppt_x"/>
                                          </p:val>
                                        </p:tav>
                                        <p:tav tm="100000">
                                          <p:val>
                                            <p:strVal val="ppt_x"/>
                                          </p:val>
                                        </p:tav>
                                      </p:tavLst>
                                    </p:anim>
                                    <p:anim calcmode="lin" valueType="num">
                                      <p:cBhvr additive="base">
                                        <p:cTn id="153" dur="500"/>
                                        <p:tgtEl>
                                          <p:spTgt spid="61"/>
                                        </p:tgtEl>
                                        <p:attrNameLst>
                                          <p:attrName>ppt_y</p:attrName>
                                        </p:attrNameLst>
                                      </p:cBhvr>
                                      <p:tavLst>
                                        <p:tav tm="0">
                                          <p:val>
                                            <p:strVal val="ppt_y"/>
                                          </p:val>
                                        </p:tav>
                                        <p:tav tm="100000">
                                          <p:val>
                                            <p:strVal val="0-ppt_h/2"/>
                                          </p:val>
                                        </p:tav>
                                      </p:tavLst>
                                    </p:anim>
                                    <p:set>
                                      <p:cBhvr>
                                        <p:cTn id="154" dur="1" fill="hold">
                                          <p:stCondLst>
                                            <p:cond delay="499"/>
                                          </p:stCondLst>
                                        </p:cTn>
                                        <p:tgtEl>
                                          <p:spTgt spid="61"/>
                                        </p:tgtEl>
                                        <p:attrNameLst>
                                          <p:attrName>style.visibility</p:attrName>
                                        </p:attrNameLst>
                                      </p:cBhvr>
                                      <p:to>
                                        <p:strVal val="hidden"/>
                                      </p:to>
                                    </p:set>
                                  </p:childTnLst>
                                </p:cTn>
                              </p:par>
                              <p:par>
                                <p:cTn id="155" presetID="2" presetClass="exit" presetSubtype="1" fill="hold" grpId="1" nodeType="withEffect">
                                  <p:stCondLst>
                                    <p:cond delay="0"/>
                                  </p:stCondLst>
                                  <p:childTnLst>
                                    <p:anim calcmode="lin" valueType="num">
                                      <p:cBhvr additive="base">
                                        <p:cTn id="156" dur="500"/>
                                        <p:tgtEl>
                                          <p:spTgt spid="62"/>
                                        </p:tgtEl>
                                        <p:attrNameLst>
                                          <p:attrName>ppt_x</p:attrName>
                                        </p:attrNameLst>
                                      </p:cBhvr>
                                      <p:tavLst>
                                        <p:tav tm="0">
                                          <p:val>
                                            <p:strVal val="ppt_x"/>
                                          </p:val>
                                        </p:tav>
                                        <p:tav tm="100000">
                                          <p:val>
                                            <p:strVal val="ppt_x"/>
                                          </p:val>
                                        </p:tav>
                                      </p:tavLst>
                                    </p:anim>
                                    <p:anim calcmode="lin" valueType="num">
                                      <p:cBhvr additive="base">
                                        <p:cTn id="157" dur="500"/>
                                        <p:tgtEl>
                                          <p:spTgt spid="62"/>
                                        </p:tgtEl>
                                        <p:attrNameLst>
                                          <p:attrName>ppt_y</p:attrName>
                                        </p:attrNameLst>
                                      </p:cBhvr>
                                      <p:tavLst>
                                        <p:tav tm="0">
                                          <p:val>
                                            <p:strVal val="ppt_y"/>
                                          </p:val>
                                        </p:tav>
                                        <p:tav tm="100000">
                                          <p:val>
                                            <p:strVal val="0-ppt_h/2"/>
                                          </p:val>
                                        </p:tav>
                                      </p:tavLst>
                                    </p:anim>
                                    <p:set>
                                      <p:cBhvr>
                                        <p:cTn id="158" dur="1" fill="hold">
                                          <p:stCondLst>
                                            <p:cond delay="499"/>
                                          </p:stCondLst>
                                        </p:cTn>
                                        <p:tgtEl>
                                          <p:spTgt spid="62"/>
                                        </p:tgtEl>
                                        <p:attrNameLst>
                                          <p:attrName>style.visibility</p:attrName>
                                        </p:attrNameLst>
                                      </p:cBhvr>
                                      <p:to>
                                        <p:strVal val="hidden"/>
                                      </p:to>
                                    </p:set>
                                  </p:childTnLst>
                                </p:cTn>
                              </p:par>
                              <p:par>
                                <p:cTn id="159" presetID="2" presetClass="entr" presetSubtype="4" fill="hold" nodeType="withEffect">
                                  <p:stCondLst>
                                    <p:cond delay="0"/>
                                  </p:stCondLst>
                                  <p:childTnLst>
                                    <p:set>
                                      <p:cBhvr>
                                        <p:cTn id="160" dur="1" fill="hold">
                                          <p:stCondLst>
                                            <p:cond delay="0"/>
                                          </p:stCondLst>
                                        </p:cTn>
                                        <p:tgtEl>
                                          <p:spTgt spid="55"/>
                                        </p:tgtEl>
                                        <p:attrNameLst>
                                          <p:attrName>style.visibility</p:attrName>
                                        </p:attrNameLst>
                                      </p:cBhvr>
                                      <p:to>
                                        <p:strVal val="visible"/>
                                      </p:to>
                                    </p:set>
                                    <p:anim calcmode="lin" valueType="num">
                                      <p:cBhvr additive="base">
                                        <p:cTn id="161" dur="500" fill="hold"/>
                                        <p:tgtEl>
                                          <p:spTgt spid="55"/>
                                        </p:tgtEl>
                                        <p:attrNameLst>
                                          <p:attrName>ppt_x</p:attrName>
                                        </p:attrNameLst>
                                      </p:cBhvr>
                                      <p:tavLst>
                                        <p:tav tm="0">
                                          <p:val>
                                            <p:strVal val="#ppt_x"/>
                                          </p:val>
                                        </p:tav>
                                        <p:tav tm="100000">
                                          <p:val>
                                            <p:strVal val="#ppt_x"/>
                                          </p:val>
                                        </p:tav>
                                      </p:tavLst>
                                    </p:anim>
                                    <p:anim calcmode="lin" valueType="num">
                                      <p:cBhvr additive="base">
                                        <p:cTn id="162" dur="500" fill="hold"/>
                                        <p:tgtEl>
                                          <p:spTgt spid="55"/>
                                        </p:tgtEl>
                                        <p:attrNameLst>
                                          <p:attrName>ppt_y</p:attrName>
                                        </p:attrNameLst>
                                      </p:cBhvr>
                                      <p:tavLst>
                                        <p:tav tm="0">
                                          <p:val>
                                            <p:strVal val="1+#ppt_h/2"/>
                                          </p:val>
                                        </p:tav>
                                        <p:tav tm="100000">
                                          <p:val>
                                            <p:strVal val="#ppt_y"/>
                                          </p:val>
                                        </p:tav>
                                      </p:tavLst>
                                    </p:anim>
                                  </p:childTnLst>
                                </p:cTn>
                              </p:par>
                            </p:childTnLst>
                          </p:cTn>
                        </p:par>
                        <p:par>
                          <p:cTn id="163" fill="hold">
                            <p:stCondLst>
                              <p:cond delay="500"/>
                            </p:stCondLst>
                            <p:childTnLst>
                              <p:par>
                                <p:cTn id="164" presetID="16" presetClass="entr" presetSubtype="21" fill="hold" grpId="0" nodeType="afterEffect">
                                  <p:stCondLst>
                                    <p:cond delay="0"/>
                                  </p:stCondLst>
                                  <p:childTnLst>
                                    <p:set>
                                      <p:cBhvr>
                                        <p:cTn id="165" dur="1" fill="hold">
                                          <p:stCondLst>
                                            <p:cond delay="0"/>
                                          </p:stCondLst>
                                        </p:cTn>
                                        <p:tgtEl>
                                          <p:spTgt spid="56"/>
                                        </p:tgtEl>
                                        <p:attrNameLst>
                                          <p:attrName>style.visibility</p:attrName>
                                        </p:attrNameLst>
                                      </p:cBhvr>
                                      <p:to>
                                        <p:strVal val="visible"/>
                                      </p:to>
                                    </p:set>
                                    <p:animEffect transition="in" filter="barn(inVertical)">
                                      <p:cBhvr>
                                        <p:cTn id="166" dur="500"/>
                                        <p:tgtEl>
                                          <p:spTgt spid="56"/>
                                        </p:tgtEl>
                                      </p:cBhvr>
                                    </p:animEffect>
                                  </p:childTnLst>
                                </p:cTn>
                              </p:par>
                            </p:childTnLst>
                          </p:cTn>
                        </p:par>
                      </p:childTnLst>
                    </p:cTn>
                  </p:par>
                  <p:par>
                    <p:cTn id="167" fill="hold">
                      <p:stCondLst>
                        <p:cond delay="indefinite"/>
                      </p:stCondLst>
                      <p:childTnLst>
                        <p:par>
                          <p:cTn id="168" fill="hold">
                            <p:stCondLst>
                              <p:cond delay="0"/>
                            </p:stCondLst>
                            <p:childTnLst>
                              <p:par>
                                <p:cTn id="169" presetID="2" presetClass="entr" presetSubtype="8" fill="hold" nodeType="clickEffect">
                                  <p:stCondLst>
                                    <p:cond delay="0"/>
                                  </p:stCondLst>
                                  <p:childTnLst>
                                    <p:set>
                                      <p:cBhvr>
                                        <p:cTn id="170" dur="1" fill="hold">
                                          <p:stCondLst>
                                            <p:cond delay="0"/>
                                          </p:stCondLst>
                                        </p:cTn>
                                        <p:tgtEl>
                                          <p:spTgt spid="63"/>
                                        </p:tgtEl>
                                        <p:attrNameLst>
                                          <p:attrName>style.visibility</p:attrName>
                                        </p:attrNameLst>
                                      </p:cBhvr>
                                      <p:to>
                                        <p:strVal val="visible"/>
                                      </p:to>
                                    </p:set>
                                    <p:anim calcmode="lin" valueType="num">
                                      <p:cBhvr additive="base">
                                        <p:cTn id="171" dur="500" fill="hold"/>
                                        <p:tgtEl>
                                          <p:spTgt spid="63"/>
                                        </p:tgtEl>
                                        <p:attrNameLst>
                                          <p:attrName>ppt_x</p:attrName>
                                        </p:attrNameLst>
                                      </p:cBhvr>
                                      <p:tavLst>
                                        <p:tav tm="0">
                                          <p:val>
                                            <p:strVal val="0-#ppt_w/2"/>
                                          </p:val>
                                        </p:tav>
                                        <p:tav tm="100000">
                                          <p:val>
                                            <p:strVal val="#ppt_x"/>
                                          </p:val>
                                        </p:tav>
                                      </p:tavLst>
                                    </p:anim>
                                    <p:anim calcmode="lin" valueType="num">
                                      <p:cBhvr additive="base">
                                        <p:cTn id="172" dur="500" fill="hold"/>
                                        <p:tgtEl>
                                          <p:spTgt spid="63"/>
                                        </p:tgtEl>
                                        <p:attrNameLst>
                                          <p:attrName>ppt_y</p:attrName>
                                        </p:attrNameLst>
                                      </p:cBhvr>
                                      <p:tavLst>
                                        <p:tav tm="0">
                                          <p:val>
                                            <p:strVal val="#ppt_y"/>
                                          </p:val>
                                        </p:tav>
                                        <p:tav tm="100000">
                                          <p:val>
                                            <p:strVal val="#ppt_y"/>
                                          </p:val>
                                        </p:tav>
                                      </p:tavLst>
                                    </p:anim>
                                  </p:childTnLst>
                                </p:cTn>
                              </p:par>
                            </p:childTnLst>
                          </p:cTn>
                        </p:par>
                        <p:par>
                          <p:cTn id="173" fill="hold">
                            <p:stCondLst>
                              <p:cond delay="500"/>
                            </p:stCondLst>
                            <p:childTnLst>
                              <p:par>
                                <p:cTn id="174" presetID="16" presetClass="entr" presetSubtype="21" fill="hold" grpId="0" nodeType="afterEffect">
                                  <p:stCondLst>
                                    <p:cond delay="0"/>
                                  </p:stCondLst>
                                  <p:childTnLst>
                                    <p:set>
                                      <p:cBhvr>
                                        <p:cTn id="175" dur="1" fill="hold">
                                          <p:stCondLst>
                                            <p:cond delay="0"/>
                                          </p:stCondLst>
                                        </p:cTn>
                                        <p:tgtEl>
                                          <p:spTgt spid="64"/>
                                        </p:tgtEl>
                                        <p:attrNameLst>
                                          <p:attrName>style.visibility</p:attrName>
                                        </p:attrNameLst>
                                      </p:cBhvr>
                                      <p:to>
                                        <p:strVal val="visible"/>
                                      </p:to>
                                    </p:set>
                                    <p:animEffect transition="in" filter="barn(inVertical)">
                                      <p:cBhvr>
                                        <p:cTn id="176"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7" grpId="0" animBg="1"/>
      <p:bldP spid="47" grpId="1" animBg="1"/>
      <p:bldP spid="51" grpId="0"/>
      <p:bldP spid="51" grpId="1"/>
      <p:bldP spid="52" grpId="0" animBg="1"/>
      <p:bldP spid="52" grpId="1" animBg="1"/>
      <p:bldP spid="53" grpId="0" animBg="1"/>
      <p:bldP spid="53" grpId="1" animBg="1"/>
      <p:bldP spid="54" grpId="0" animBg="1"/>
      <p:bldP spid="54" grpId="1" animBg="1"/>
      <p:bldP spid="56" grpId="0" animBg="1"/>
      <p:bldP spid="58" grpId="0" animBg="1"/>
      <p:bldP spid="58" grpId="1" animBg="1"/>
      <p:bldP spid="60" grpId="0"/>
      <p:bldP spid="60" grpId="1"/>
      <p:bldP spid="62" grpId="0" animBg="1"/>
      <p:bldP spid="62" grpId="1" animBg="1"/>
      <p:bldP spid="64" grpId="0" animBg="1"/>
      <p:bldP spid="67" grpId="0" animBg="1"/>
      <p:bldP spid="6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23"/>
          <p:cNvGrpSpPr/>
          <p:nvPr/>
        </p:nvGrpSpPr>
        <p:grpSpPr>
          <a:xfrm>
            <a:off x="467544" y="5879621"/>
            <a:ext cx="8141686" cy="484212"/>
            <a:chOff x="467544" y="5753100"/>
            <a:chExt cx="8141686" cy="484212"/>
          </a:xfrm>
        </p:grpSpPr>
        <p:cxnSp>
          <p:nvCxnSpPr>
            <p:cNvPr id="43"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5" name="Arc 44"/>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5" name="Espace réservé du numéro de diapositive 4"/>
          <p:cNvSpPr>
            <a:spLocks noGrp="1"/>
          </p:cNvSpPr>
          <p:nvPr>
            <p:ph type="sldNum" sz="quarter" idx="12"/>
          </p:nvPr>
        </p:nvSpPr>
        <p:spPr/>
        <p:txBody>
          <a:bodyPr/>
          <a:lstStyle/>
          <a:p>
            <a:fld id="{CF4668DC-857F-487D-BFFA-8C0CA5037977}" type="slidenum">
              <a:rPr lang="fr-BE" smtClean="0">
                <a:solidFill>
                  <a:prstClr val="black">
                    <a:tint val="75000"/>
                  </a:prstClr>
                </a:solidFill>
              </a:rPr>
              <a:pPr/>
              <a:t>26</a:t>
            </a:fld>
            <a:endParaRPr lang="fr-BE">
              <a:solidFill>
                <a:prstClr val="black">
                  <a:tint val="75000"/>
                </a:prstClr>
              </a:solidFill>
            </a:endParaRPr>
          </a:p>
        </p:txBody>
      </p:sp>
      <p:sp>
        <p:nvSpPr>
          <p:cNvPr id="8" name="Rectangle 7"/>
          <p:cNvSpPr/>
          <p:nvPr/>
        </p:nvSpPr>
        <p:spPr>
          <a:xfrm>
            <a:off x="1708046" y="121306"/>
            <a:ext cx="9252520" cy="1237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0" name="Group 13"/>
          <p:cNvGrpSpPr/>
          <p:nvPr/>
        </p:nvGrpSpPr>
        <p:grpSpPr>
          <a:xfrm>
            <a:off x="444499" y="589316"/>
            <a:ext cx="8164731" cy="463420"/>
            <a:chOff x="444499" y="1136780"/>
            <a:chExt cx="8164731" cy="463420"/>
          </a:xfrm>
        </p:grpSpPr>
        <p:cxnSp>
          <p:nvCxnSpPr>
            <p:cNvPr id="21"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Arc 21"/>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33" name="Freeform 5" descr="&lt;LOGICA_QUOTE_LEFT&gt;"/>
          <p:cNvSpPr>
            <a:spLocks/>
          </p:cNvSpPr>
          <p:nvPr/>
        </p:nvSpPr>
        <p:spPr bwMode="gray">
          <a:xfrm>
            <a:off x="543360" y="658902"/>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nvGrpSpPr>
          <p:cNvPr id="19" name="Groupe 18"/>
          <p:cNvGrpSpPr/>
          <p:nvPr/>
        </p:nvGrpSpPr>
        <p:grpSpPr>
          <a:xfrm>
            <a:off x="447769" y="-16280"/>
            <a:ext cx="8023374" cy="636968"/>
            <a:chOff x="447769" y="-16280"/>
            <a:chExt cx="8023374" cy="636968"/>
          </a:xfrm>
        </p:grpSpPr>
        <p:sp>
          <p:nvSpPr>
            <p:cNvPr id="23"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Modélisation</a:t>
              </a:r>
              <a:endParaRPr lang="fr-FR" sz="1700" dirty="0">
                <a:solidFill>
                  <a:schemeClr val="bg1">
                    <a:lumMod val="65000"/>
                  </a:schemeClr>
                </a:solidFill>
                <a:latin typeface="Agency FB" pitchFamily="34" charset="0"/>
                <a:ea typeface="+mj-ea"/>
                <a:cs typeface="+mj-cs"/>
              </a:endParaRPr>
            </a:p>
          </p:txBody>
        </p:sp>
        <p:sp>
          <p:nvSpPr>
            <p:cNvPr id="24"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b="1" dirty="0" smtClean="0">
                  <a:solidFill>
                    <a:schemeClr val="bg1">
                      <a:lumMod val="75000"/>
                    </a:schemeClr>
                  </a:solidFill>
                  <a:latin typeface="Agency FB" pitchFamily="34" charset="0"/>
                  <a:ea typeface="+mj-ea"/>
                  <a:cs typeface="+mj-cs"/>
                </a:rPr>
                <a:t>ETL</a:t>
              </a:r>
              <a:endParaRPr lang="fr-FR" sz="1700" b="1" dirty="0">
                <a:solidFill>
                  <a:schemeClr val="bg1">
                    <a:lumMod val="75000"/>
                  </a:schemeClr>
                </a:solidFill>
                <a:latin typeface="Agency FB" pitchFamily="34" charset="0"/>
                <a:ea typeface="+mj-ea"/>
                <a:cs typeface="+mj-cs"/>
              </a:endParaRPr>
            </a:p>
            <a:p>
              <a:pPr>
                <a:spcBef>
                  <a:spcPct val="0"/>
                </a:spcBef>
              </a:pPr>
              <a:endParaRPr lang="fr-FR" sz="1700" b="1" dirty="0" smtClean="0">
                <a:latin typeface="Agency FB" pitchFamily="34" charset="0"/>
                <a:ea typeface="+mj-ea"/>
                <a:cs typeface="+mj-cs"/>
              </a:endParaRPr>
            </a:p>
          </p:txBody>
        </p:sp>
        <p:sp>
          <p:nvSpPr>
            <p:cNvPr id="27" name="Rectangle 7"/>
            <p:cNvSpPr txBox="1">
              <a:spLocks noChangeArrowheads="1"/>
            </p:cNvSpPr>
            <p:nvPr/>
          </p:nvSpPr>
          <p:spPr>
            <a:xfrm>
              <a:off x="447769" y="106014"/>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bg1">
                    <a:lumMod val="65000"/>
                  </a:schemeClr>
                </a:solidFill>
                <a:effectLst/>
                <a:uLnTx/>
                <a:uFillTx/>
                <a:latin typeface="Agency FB" pitchFamily="34" charset="0"/>
                <a:ea typeface="+mj-ea"/>
                <a:cs typeface="+mj-cs"/>
              </a:endParaRPr>
            </a:p>
          </p:txBody>
        </p:sp>
        <p:sp>
          <p:nvSpPr>
            <p:cNvPr id="28" name="Freeform 5" descr="&lt;LOGICA_QUOTE_LEFT&gt;"/>
            <p:cNvSpPr>
              <a:spLocks/>
            </p:cNvSpPr>
            <p:nvPr/>
          </p:nvSpPr>
          <p:spPr bwMode="gray">
            <a:xfrm>
              <a:off x="5444007" y="-16280"/>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9" name="Freeform 9" descr="&lt;LOGICA_QUOTE_RIGHT&gt;"/>
            <p:cNvSpPr>
              <a:spLocks/>
            </p:cNvSpPr>
            <p:nvPr/>
          </p:nvSpPr>
          <p:spPr bwMode="gray">
            <a:xfrm>
              <a:off x="6296856" y="-7532"/>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1" name="Rectangle 7"/>
            <p:cNvSpPr txBox="1">
              <a:spLocks noChangeArrowheads="1"/>
            </p:cNvSpPr>
            <p:nvPr/>
          </p:nvSpPr>
          <p:spPr>
            <a:xfrm>
              <a:off x="2263974" y="87959"/>
              <a:ext cx="1542905" cy="451721"/>
            </a:xfrm>
            <a:prstGeom prst="rect">
              <a:avLst/>
            </a:prstGeom>
          </p:spPr>
          <p:txBody>
            <a:bodyPr vert="horz" lIns="0" tIns="0" rIns="0" bIns="0" rtlCol="0" anchor="ctr" anchorCtr="0">
              <a:noAutofit/>
            </a:bodyPr>
            <a:lstStyle/>
            <a:p>
              <a:pPr>
                <a:spcBef>
                  <a:spcPct val="0"/>
                </a:spcBef>
              </a:pPr>
              <a:r>
                <a:rPr lang="fr-FR" sz="1700" dirty="0">
                  <a:solidFill>
                    <a:schemeClr val="bg1">
                      <a:lumMod val="65000"/>
                    </a:schemeClr>
                  </a:solidFill>
                  <a:latin typeface="Agency FB" pitchFamily="34" charset="0"/>
                </a:rPr>
                <a:t>Analyse du besoin</a:t>
              </a:r>
            </a:p>
          </p:txBody>
        </p:sp>
        <p:sp>
          <p:nvSpPr>
            <p:cNvPr id="32" name="Rectangle 7"/>
            <p:cNvSpPr txBox="1">
              <a:spLocks noChangeArrowheads="1"/>
            </p:cNvSpPr>
            <p:nvPr/>
          </p:nvSpPr>
          <p:spPr>
            <a:xfrm>
              <a:off x="7564384" y="40371"/>
              <a:ext cx="906759" cy="448615"/>
            </a:xfrm>
            <a:prstGeom prst="rect">
              <a:avLst/>
            </a:prstGeom>
          </p:spPr>
          <p:txBody>
            <a:bodyPr vert="horz" lIns="0" tIns="0" rIns="0" bIns="0" rtlCol="0" anchor="ctr" anchorCtr="0">
              <a:normAutofit fontScale="92500" lnSpcReduction="10000"/>
            </a:bodyPr>
            <a:lstStyle/>
            <a:p>
              <a:pPr marR="0" lvl="0" indent="0" fontAlgn="auto">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Conclusion</a:t>
              </a:r>
            </a:p>
          </p:txBody>
        </p:sp>
        <p:sp>
          <p:nvSpPr>
            <p:cNvPr id="34" name="Rectangle 7"/>
            <p:cNvSpPr txBox="1">
              <a:spLocks noChangeArrowheads="1"/>
            </p:cNvSpPr>
            <p:nvPr/>
          </p:nvSpPr>
          <p:spPr>
            <a:xfrm>
              <a:off x="5202774" y="62379"/>
              <a:ext cx="1542905" cy="451721"/>
            </a:xfrm>
            <a:prstGeom prst="rect">
              <a:avLst/>
            </a:prstGeom>
          </p:spPr>
          <p:txBody>
            <a:bodyPr vert="horz" lIns="0" tIns="0" rIns="0" bIns="0" rtlCol="0" anchor="ctr" anchorCtr="0">
              <a:noAutofit/>
            </a:bodyPr>
            <a:lstStyle/>
            <a:p>
              <a:pPr algn="ctr">
                <a:spcBef>
                  <a:spcPct val="0"/>
                </a:spcBef>
              </a:pPr>
              <a:r>
                <a:rPr lang="fr-FR" sz="1700" b="1" dirty="0" smtClean="0">
                  <a:latin typeface="Agency FB" pitchFamily="34" charset="0"/>
                  <a:ea typeface="+mj-ea"/>
                  <a:cs typeface="+mj-cs"/>
                </a:rPr>
                <a:t>Restitution</a:t>
              </a:r>
              <a:endParaRPr lang="fr-FR" sz="1700" b="1" dirty="0">
                <a:latin typeface="Agency FB" pitchFamily="34" charset="0"/>
                <a:ea typeface="+mj-ea"/>
                <a:cs typeface="+mj-cs"/>
              </a:endParaRPr>
            </a:p>
          </p:txBody>
        </p:sp>
        <p:sp>
          <p:nvSpPr>
            <p:cNvPr id="42" name="Rectangle 7"/>
            <p:cNvSpPr txBox="1">
              <a:spLocks noChangeArrowheads="1"/>
            </p:cNvSpPr>
            <p:nvPr/>
          </p:nvSpPr>
          <p:spPr>
            <a:xfrm>
              <a:off x="6151338" y="0"/>
              <a:ext cx="1542905" cy="451721"/>
            </a:xfrm>
            <a:prstGeom prst="rect">
              <a:avLst/>
            </a:prstGeom>
          </p:spPr>
          <p:txBody>
            <a:bodyPr vert="horz" lIns="0" tIns="0" rIns="0" bIns="0" rtlCol="0" anchor="ctr" anchorCtr="0">
              <a:noAutofit/>
            </a:bodyPr>
            <a:lstStyle/>
            <a:p>
              <a:pPr algn="ctr">
                <a:spcBef>
                  <a:spcPct val="0"/>
                </a:spcBef>
              </a:pPr>
              <a:r>
                <a:rPr lang="fr-FR" sz="1700" dirty="0" err="1">
                  <a:solidFill>
                    <a:schemeClr val="bg1">
                      <a:lumMod val="65000"/>
                    </a:schemeClr>
                  </a:solidFill>
                  <a:latin typeface="Agency FB" pitchFamily="34" charset="0"/>
                </a:rPr>
                <a:t>Reporting</a:t>
              </a:r>
              <a:endParaRPr lang="fr-FR" sz="1700" dirty="0">
                <a:solidFill>
                  <a:schemeClr val="bg1">
                    <a:lumMod val="65000"/>
                  </a:schemeClr>
                </a:solidFill>
                <a:latin typeface="Agency FB" pitchFamily="34" charset="0"/>
                <a:ea typeface="+mj-ea"/>
                <a:cs typeface="+mj-cs"/>
              </a:endParaRPr>
            </a:p>
          </p:txBody>
        </p:sp>
      </p:grpSp>
      <p:sp>
        <p:nvSpPr>
          <p:cNvPr id="36" name="Rectangle 7"/>
          <p:cNvSpPr txBox="1">
            <a:spLocks noChangeArrowheads="1"/>
          </p:cNvSpPr>
          <p:nvPr/>
        </p:nvSpPr>
        <p:spPr>
          <a:xfrm>
            <a:off x="643248" y="681155"/>
            <a:ext cx="1467262"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latin typeface="Agency FB" pitchFamily="34" charset="0"/>
                <a:ea typeface="+mj-ea"/>
                <a:cs typeface="+mj-cs"/>
              </a:rPr>
              <a:t>Restitution des données</a:t>
            </a:r>
            <a:endParaRPr lang="fr-FR" sz="1400" b="1" dirty="0">
              <a:latin typeface="Agency FB" pitchFamily="34" charset="0"/>
              <a:ea typeface="+mj-ea"/>
              <a:cs typeface="+mj-cs"/>
            </a:endParaRPr>
          </a:p>
        </p:txBody>
      </p:sp>
      <p:sp>
        <p:nvSpPr>
          <p:cNvPr id="26" name="Freeform 9" descr="&lt;LOGICA_QUOTE_RIGHT&gt;"/>
          <p:cNvSpPr>
            <a:spLocks/>
          </p:cNvSpPr>
          <p:nvPr/>
        </p:nvSpPr>
        <p:spPr bwMode="gray">
          <a:xfrm>
            <a:off x="2110510" y="642904"/>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aphicFrame>
        <p:nvGraphicFramePr>
          <p:cNvPr id="37" name="Diagramme 36"/>
          <p:cNvGraphicFramePr/>
          <p:nvPr>
            <p:extLst/>
          </p:nvPr>
        </p:nvGraphicFramePr>
        <p:xfrm>
          <a:off x="135347" y="2711978"/>
          <a:ext cx="1800200" cy="1335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8" name="Diagramme 37"/>
          <p:cNvGraphicFramePr/>
          <p:nvPr>
            <p:extLst/>
          </p:nvPr>
        </p:nvGraphicFramePr>
        <p:xfrm>
          <a:off x="112910" y="4644723"/>
          <a:ext cx="1888879" cy="136815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40" name="Diagramme 39"/>
          <p:cNvGraphicFramePr/>
          <p:nvPr/>
        </p:nvGraphicFramePr>
        <p:xfrm>
          <a:off x="3059832" y="1340768"/>
          <a:ext cx="2137816" cy="11215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41" name="Diagramme 40"/>
          <p:cNvGraphicFramePr/>
          <p:nvPr/>
        </p:nvGraphicFramePr>
        <p:xfrm>
          <a:off x="6166520" y="1412776"/>
          <a:ext cx="2520280" cy="936104"/>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44" name="Diagramme 43"/>
          <p:cNvGraphicFramePr/>
          <p:nvPr>
            <p:extLst/>
          </p:nvPr>
        </p:nvGraphicFramePr>
        <p:xfrm>
          <a:off x="6382544" y="3667213"/>
          <a:ext cx="2304256" cy="1296143"/>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cxnSp>
        <p:nvCxnSpPr>
          <p:cNvPr id="46" name="Connecteur droit avec flèche 45"/>
          <p:cNvCxnSpPr/>
          <p:nvPr/>
        </p:nvCxnSpPr>
        <p:spPr>
          <a:xfrm>
            <a:off x="1835696" y="1988840"/>
            <a:ext cx="136815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7" name="Connecteur droit avec flèche 46"/>
          <p:cNvCxnSpPr/>
          <p:nvPr/>
        </p:nvCxnSpPr>
        <p:spPr>
          <a:xfrm>
            <a:off x="5004048" y="1988840"/>
            <a:ext cx="1152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9" name="ZoneTexte 48"/>
          <p:cNvSpPr txBox="1"/>
          <p:nvPr/>
        </p:nvSpPr>
        <p:spPr>
          <a:xfrm>
            <a:off x="1839792" y="2031309"/>
            <a:ext cx="1004015" cy="584775"/>
          </a:xfrm>
          <a:prstGeom prst="rect">
            <a:avLst/>
          </a:prstGeom>
          <a:noFill/>
        </p:spPr>
        <p:txBody>
          <a:bodyPr wrap="square" rtlCol="0">
            <a:spAutoFit/>
          </a:bodyPr>
          <a:lstStyle/>
          <a:p>
            <a:r>
              <a:rPr lang="fr-FR" sz="1600" dirty="0" smtClean="0">
                <a:solidFill>
                  <a:schemeClr val="tx2"/>
                </a:solidFill>
              </a:rPr>
              <a:t>Données sources</a:t>
            </a:r>
            <a:endParaRPr lang="fr-FR" sz="1600" dirty="0">
              <a:solidFill>
                <a:schemeClr val="tx2"/>
              </a:solidFill>
            </a:endParaRPr>
          </a:p>
        </p:txBody>
      </p:sp>
      <p:sp>
        <p:nvSpPr>
          <p:cNvPr id="50" name="ZoneTexte 49"/>
          <p:cNvSpPr txBox="1"/>
          <p:nvPr/>
        </p:nvSpPr>
        <p:spPr>
          <a:xfrm>
            <a:off x="5092261" y="2031309"/>
            <a:ext cx="1054914" cy="338554"/>
          </a:xfrm>
          <a:prstGeom prst="rect">
            <a:avLst/>
          </a:prstGeom>
          <a:noFill/>
        </p:spPr>
        <p:txBody>
          <a:bodyPr wrap="square" rtlCol="0">
            <a:spAutoFit/>
          </a:bodyPr>
          <a:lstStyle/>
          <a:p>
            <a:r>
              <a:rPr lang="fr-FR" sz="1600" dirty="0" err="1" smtClean="0">
                <a:solidFill>
                  <a:schemeClr val="tx2"/>
                </a:solidFill>
              </a:rPr>
              <a:t>Datamarts</a:t>
            </a:r>
            <a:endParaRPr lang="fr-FR" sz="1600" dirty="0" smtClean="0">
              <a:solidFill>
                <a:schemeClr val="tx2"/>
              </a:solidFill>
            </a:endParaRPr>
          </a:p>
        </p:txBody>
      </p:sp>
      <p:graphicFrame>
        <p:nvGraphicFramePr>
          <p:cNvPr id="51" name="Diagramme 50"/>
          <p:cNvGraphicFramePr/>
          <p:nvPr>
            <p:extLst/>
          </p:nvPr>
        </p:nvGraphicFramePr>
        <p:xfrm>
          <a:off x="-108520" y="908720"/>
          <a:ext cx="2108894" cy="2088232"/>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sp>
        <p:nvSpPr>
          <p:cNvPr id="52" name="ZoneTexte 51"/>
          <p:cNvSpPr txBox="1"/>
          <p:nvPr/>
        </p:nvSpPr>
        <p:spPr>
          <a:xfrm>
            <a:off x="7245042" y="2856634"/>
            <a:ext cx="1262531" cy="523220"/>
          </a:xfrm>
          <a:prstGeom prst="rect">
            <a:avLst/>
          </a:prstGeom>
          <a:noFill/>
        </p:spPr>
        <p:txBody>
          <a:bodyPr wrap="square" rtlCol="0">
            <a:spAutoFit/>
          </a:bodyPr>
          <a:lstStyle/>
          <a:p>
            <a:r>
              <a:rPr lang="fr-FR" sz="1400" dirty="0" smtClean="0">
                <a:solidFill>
                  <a:schemeClr val="tx2"/>
                </a:solidFill>
              </a:rPr>
              <a:t>Cube  </a:t>
            </a:r>
          </a:p>
          <a:p>
            <a:r>
              <a:rPr lang="fr-FR" sz="1400" dirty="0" smtClean="0">
                <a:solidFill>
                  <a:schemeClr val="tx2"/>
                </a:solidFill>
              </a:rPr>
              <a:t>OLAP</a:t>
            </a:r>
            <a:endParaRPr lang="fr-FR" sz="1400" dirty="0">
              <a:solidFill>
                <a:schemeClr val="tx2"/>
              </a:solidFill>
            </a:endParaRPr>
          </a:p>
        </p:txBody>
      </p:sp>
      <p:sp>
        <p:nvSpPr>
          <p:cNvPr id="53" name="Rectangle 52"/>
          <p:cNvSpPr/>
          <p:nvPr/>
        </p:nvSpPr>
        <p:spPr>
          <a:xfrm>
            <a:off x="8017763" y="2983092"/>
            <a:ext cx="336130" cy="257259"/>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Rectangle 53"/>
          <p:cNvSpPr/>
          <p:nvPr/>
        </p:nvSpPr>
        <p:spPr>
          <a:xfrm>
            <a:off x="8186746" y="3075799"/>
            <a:ext cx="336130" cy="257259"/>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5" name="Connecteur en angle 54"/>
          <p:cNvCxnSpPr/>
          <p:nvPr/>
        </p:nvCxnSpPr>
        <p:spPr>
          <a:xfrm rot="10800000" flipV="1">
            <a:off x="1835694" y="4340531"/>
            <a:ext cx="1199730" cy="988268"/>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6" name="Connecteur en angle 55"/>
          <p:cNvCxnSpPr/>
          <p:nvPr/>
        </p:nvCxnSpPr>
        <p:spPr>
          <a:xfrm rot="10800000">
            <a:off x="1835700" y="3404427"/>
            <a:ext cx="1199727" cy="936104"/>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56"/>
          <p:cNvCxnSpPr/>
          <p:nvPr/>
        </p:nvCxnSpPr>
        <p:spPr>
          <a:xfrm flipH="1">
            <a:off x="5854869" y="4293096"/>
            <a:ext cx="7140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Connecteur en angle 57"/>
          <p:cNvCxnSpPr/>
          <p:nvPr/>
        </p:nvCxnSpPr>
        <p:spPr>
          <a:xfrm rot="10800000">
            <a:off x="5092263" y="3279228"/>
            <a:ext cx="1476685" cy="1013870"/>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59" name="Diagramme 58"/>
          <p:cNvGraphicFramePr/>
          <p:nvPr>
            <p:extLst/>
          </p:nvPr>
        </p:nvGraphicFramePr>
        <p:xfrm>
          <a:off x="3169658" y="2552720"/>
          <a:ext cx="2107479" cy="1303415"/>
        </p:xfrm>
        <a:graphic>
          <a:graphicData uri="http://schemas.openxmlformats.org/drawingml/2006/diagram">
            <dgm:relIds xmlns:dgm="http://schemas.openxmlformats.org/drawingml/2006/diagram" xmlns:r="http://schemas.openxmlformats.org/officeDocument/2006/relationships" r:dm="rId33" r:lo="rId34" r:qs="rId35" r:cs="rId36"/>
          </a:graphicData>
        </a:graphic>
      </p:graphicFrame>
      <p:graphicFrame>
        <p:nvGraphicFramePr>
          <p:cNvPr id="60" name="Diagramme 59"/>
          <p:cNvGraphicFramePr/>
          <p:nvPr>
            <p:extLst/>
          </p:nvPr>
        </p:nvGraphicFramePr>
        <p:xfrm>
          <a:off x="3384633" y="4503827"/>
          <a:ext cx="1871127" cy="1423383"/>
        </p:xfrm>
        <a:graphic>
          <a:graphicData uri="http://schemas.openxmlformats.org/drawingml/2006/diagram">
            <dgm:relIds xmlns:dgm="http://schemas.openxmlformats.org/drawingml/2006/diagram" xmlns:r="http://schemas.openxmlformats.org/officeDocument/2006/relationships" r:dm="rId38" r:lo="rId39" r:qs="rId40" r:cs="rId41"/>
          </a:graphicData>
        </a:graphic>
      </p:graphicFrame>
      <p:cxnSp>
        <p:nvCxnSpPr>
          <p:cNvPr id="61" name="Connecteur en angle 60"/>
          <p:cNvCxnSpPr/>
          <p:nvPr/>
        </p:nvCxnSpPr>
        <p:spPr>
          <a:xfrm rot="10800000" flipV="1">
            <a:off x="5092262" y="4293096"/>
            <a:ext cx="1476684" cy="936104"/>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2" name="Connecteur droit 61"/>
          <p:cNvCxnSpPr/>
          <p:nvPr/>
        </p:nvCxnSpPr>
        <p:spPr>
          <a:xfrm flipH="1">
            <a:off x="3035426" y="3240351"/>
            <a:ext cx="31243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Connecteur droit 62"/>
          <p:cNvCxnSpPr/>
          <p:nvPr/>
        </p:nvCxnSpPr>
        <p:spPr>
          <a:xfrm flipH="1">
            <a:off x="3035426" y="5229201"/>
            <a:ext cx="467584"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4" name="Connecteur droit 63"/>
          <p:cNvCxnSpPr/>
          <p:nvPr/>
        </p:nvCxnSpPr>
        <p:spPr>
          <a:xfrm>
            <a:off x="3035426" y="3240351"/>
            <a:ext cx="0" cy="198885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241202" y="2566645"/>
            <a:ext cx="8350518" cy="33564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8" name="Image 67"/>
          <p:cNvPicPr>
            <a:picLocks noChangeAspect="1"/>
          </p:cNvPicPr>
          <p:nvPr/>
        </p:nvPicPr>
        <p:blipFill>
          <a:blip r:embed="rId43" cstate="print">
            <a:extLst>
              <a:ext uri="{28A0092B-C50C-407E-A947-70E740481C1C}">
                <a14:useLocalDpi xmlns:a14="http://schemas.microsoft.com/office/drawing/2010/main" xmlns="" val="0"/>
              </a:ext>
            </a:extLst>
          </a:blip>
          <a:stretch>
            <a:fillRect/>
          </a:stretch>
        </p:blipFill>
        <p:spPr>
          <a:xfrm>
            <a:off x="2140918" y="1435911"/>
            <a:ext cx="524179" cy="456976"/>
          </a:xfrm>
          <a:prstGeom prst="rect">
            <a:avLst/>
          </a:prstGeom>
        </p:spPr>
      </p:pic>
      <p:pic>
        <p:nvPicPr>
          <p:cNvPr id="2" name="Image 1"/>
          <p:cNvPicPr>
            <a:picLocks noChangeAspect="1"/>
          </p:cNvPicPr>
          <p:nvPr/>
        </p:nvPicPr>
        <p:blipFill>
          <a:blip r:embed="rId44" cstate="print">
            <a:extLst>
              <a:ext uri="{28A0092B-C50C-407E-A947-70E740481C1C}">
                <a14:useLocalDpi xmlns:a14="http://schemas.microsoft.com/office/drawing/2010/main" xmlns="" val="0"/>
              </a:ext>
            </a:extLst>
          </a:blip>
          <a:stretch>
            <a:fillRect/>
          </a:stretch>
        </p:blipFill>
        <p:spPr>
          <a:xfrm>
            <a:off x="5356183" y="1352371"/>
            <a:ext cx="498685" cy="530516"/>
          </a:xfrm>
          <a:prstGeom prst="rect">
            <a:avLst/>
          </a:prstGeom>
        </p:spPr>
      </p:pic>
    </p:spTree>
    <p:extLst>
      <p:ext uri="{BB962C8B-B14F-4D97-AF65-F5344CB8AC3E}">
        <p14:creationId xmlns:p14="http://schemas.microsoft.com/office/powerpoint/2010/main" xmlns="" val="1977097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wipe(left)">
                                      <p:cBhvr>
                                        <p:cTn id="10" dur="500"/>
                                        <p:tgtEl>
                                          <p:spTgt spid="50"/>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wipe(left)">
                                      <p:cBhvr>
                                        <p:cTn id="14" dur="500"/>
                                        <p:tgtEl>
                                          <p:spTgt spid="41"/>
                                        </p:tgtEl>
                                      </p:cBhvr>
                                    </p:animEffec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1" grpId="0">
        <p:bldAsOne/>
      </p:bldGraphic>
      <p:bldP spid="5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 1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108825" y="1335899"/>
            <a:ext cx="3035172" cy="4485584"/>
          </a:xfrm>
          <a:prstGeom prst="rect">
            <a:avLst/>
          </a:prstGeom>
        </p:spPr>
      </p:pic>
      <p:grpSp>
        <p:nvGrpSpPr>
          <p:cNvPr id="39" name="Group 23"/>
          <p:cNvGrpSpPr/>
          <p:nvPr/>
        </p:nvGrpSpPr>
        <p:grpSpPr>
          <a:xfrm>
            <a:off x="467544" y="5879621"/>
            <a:ext cx="8141686" cy="484212"/>
            <a:chOff x="467544" y="5753100"/>
            <a:chExt cx="8141686" cy="484212"/>
          </a:xfrm>
        </p:grpSpPr>
        <p:cxnSp>
          <p:nvCxnSpPr>
            <p:cNvPr id="43"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5" name="Arc 44"/>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5" name="Espace réservé du numéro de diapositive 4"/>
          <p:cNvSpPr>
            <a:spLocks noGrp="1"/>
          </p:cNvSpPr>
          <p:nvPr>
            <p:ph type="sldNum" sz="quarter" idx="12"/>
          </p:nvPr>
        </p:nvSpPr>
        <p:spPr/>
        <p:txBody>
          <a:bodyPr/>
          <a:lstStyle/>
          <a:p>
            <a:fld id="{CF4668DC-857F-487D-BFFA-8C0CA5037977}" type="slidenum">
              <a:rPr lang="fr-BE" smtClean="0">
                <a:solidFill>
                  <a:prstClr val="black">
                    <a:tint val="75000"/>
                  </a:prstClr>
                </a:solidFill>
              </a:rPr>
              <a:pPr/>
              <a:t>27</a:t>
            </a:fld>
            <a:endParaRPr lang="fr-BE">
              <a:solidFill>
                <a:prstClr val="black">
                  <a:tint val="75000"/>
                </a:prstClr>
              </a:solidFill>
            </a:endParaRPr>
          </a:p>
        </p:txBody>
      </p:sp>
      <p:sp>
        <p:nvSpPr>
          <p:cNvPr id="8" name="Rectangle 7"/>
          <p:cNvSpPr/>
          <p:nvPr/>
        </p:nvSpPr>
        <p:spPr>
          <a:xfrm>
            <a:off x="29805" y="-100110"/>
            <a:ext cx="9252520" cy="1237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0" name="Group 13"/>
          <p:cNvGrpSpPr/>
          <p:nvPr/>
        </p:nvGrpSpPr>
        <p:grpSpPr>
          <a:xfrm>
            <a:off x="444499" y="589316"/>
            <a:ext cx="8164731" cy="463420"/>
            <a:chOff x="444499" y="1136780"/>
            <a:chExt cx="8164731" cy="463420"/>
          </a:xfrm>
        </p:grpSpPr>
        <p:cxnSp>
          <p:nvCxnSpPr>
            <p:cNvPr id="21"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Arc 21"/>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33" name="Freeform 5" descr="&lt;LOGICA_QUOTE_LEFT&gt;"/>
          <p:cNvSpPr>
            <a:spLocks/>
          </p:cNvSpPr>
          <p:nvPr/>
        </p:nvSpPr>
        <p:spPr bwMode="gray">
          <a:xfrm>
            <a:off x="645242" y="633488"/>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6" name="Rectangle 7"/>
          <p:cNvSpPr txBox="1">
            <a:spLocks noChangeArrowheads="1"/>
          </p:cNvSpPr>
          <p:nvPr/>
        </p:nvSpPr>
        <p:spPr>
          <a:xfrm>
            <a:off x="771511" y="676735"/>
            <a:ext cx="1467262"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latin typeface="Agency FB" pitchFamily="34" charset="0"/>
                <a:ea typeface="+mj-ea"/>
                <a:cs typeface="+mj-cs"/>
              </a:rPr>
              <a:t>Restitution des données</a:t>
            </a:r>
            <a:endParaRPr lang="fr-FR" sz="1400" b="1" dirty="0">
              <a:latin typeface="Agency FB" pitchFamily="34" charset="0"/>
              <a:ea typeface="+mj-ea"/>
              <a:cs typeface="+mj-cs"/>
            </a:endParaRPr>
          </a:p>
        </p:txBody>
      </p:sp>
      <p:sp>
        <p:nvSpPr>
          <p:cNvPr id="26" name="Freeform 9" descr="&lt;LOGICA_QUOTE_RIGHT&gt;"/>
          <p:cNvSpPr>
            <a:spLocks/>
          </p:cNvSpPr>
          <p:nvPr/>
        </p:nvSpPr>
        <p:spPr bwMode="gray">
          <a:xfrm>
            <a:off x="2252574" y="642695"/>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1" name="Rectangle à coins arrondis 10"/>
          <p:cNvSpPr/>
          <p:nvPr/>
        </p:nvSpPr>
        <p:spPr>
          <a:xfrm>
            <a:off x="6273444" y="1970221"/>
            <a:ext cx="2081367" cy="1993701"/>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cxnSp>
        <p:nvCxnSpPr>
          <p:cNvPr id="13" name="Connecteur droit avec flèche 12"/>
          <p:cNvCxnSpPr/>
          <p:nvPr/>
        </p:nvCxnSpPr>
        <p:spPr>
          <a:xfrm flipH="1" flipV="1">
            <a:off x="7314127" y="3963922"/>
            <a:ext cx="250257" cy="545198"/>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5" name="ZoneTexte 14"/>
          <p:cNvSpPr txBox="1"/>
          <p:nvPr/>
        </p:nvSpPr>
        <p:spPr>
          <a:xfrm>
            <a:off x="6727975" y="4503275"/>
            <a:ext cx="1835224" cy="369332"/>
          </a:xfrm>
          <a:prstGeom prst="rect">
            <a:avLst/>
          </a:prstGeom>
          <a:noFill/>
        </p:spPr>
        <p:txBody>
          <a:bodyPr wrap="square" rtlCol="0">
            <a:spAutoFit/>
          </a:bodyPr>
          <a:lstStyle/>
          <a:p>
            <a:pPr algn="ctr"/>
            <a:r>
              <a:rPr lang="fr-FR" b="1" dirty="0" smtClean="0">
                <a:solidFill>
                  <a:schemeClr val="tx2">
                    <a:lumMod val="50000"/>
                  </a:schemeClr>
                </a:solidFill>
              </a:rPr>
              <a:t>Tables des DM</a:t>
            </a:r>
            <a:endParaRPr lang="fr-FR" b="1" dirty="0">
              <a:solidFill>
                <a:schemeClr val="tx2">
                  <a:lumMod val="50000"/>
                </a:schemeClr>
              </a:solidFill>
            </a:endParaRPr>
          </a:p>
        </p:txBody>
      </p:sp>
      <p:sp>
        <p:nvSpPr>
          <p:cNvPr id="7" name="Rectangle 6"/>
          <p:cNvSpPr/>
          <p:nvPr/>
        </p:nvSpPr>
        <p:spPr>
          <a:xfrm>
            <a:off x="6108827" y="1371703"/>
            <a:ext cx="2996825" cy="4459330"/>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8" name="Image 17"/>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3131838" y="1360742"/>
            <a:ext cx="2976987" cy="4532559"/>
          </a:xfrm>
          <a:prstGeom prst="rect">
            <a:avLst/>
          </a:prstGeom>
        </p:spPr>
      </p:pic>
      <p:sp>
        <p:nvSpPr>
          <p:cNvPr id="9" name="Rectangle 8"/>
          <p:cNvSpPr/>
          <p:nvPr/>
        </p:nvSpPr>
        <p:spPr>
          <a:xfrm>
            <a:off x="3131839" y="1385043"/>
            <a:ext cx="2952201" cy="447224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8" name="Image 37"/>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74967" y="1357525"/>
            <a:ext cx="3056869" cy="4535776"/>
          </a:xfrm>
          <a:prstGeom prst="rect">
            <a:avLst/>
          </a:prstGeom>
        </p:spPr>
      </p:pic>
      <p:sp>
        <p:nvSpPr>
          <p:cNvPr id="37" name="Rectangle 36"/>
          <p:cNvSpPr/>
          <p:nvPr/>
        </p:nvSpPr>
        <p:spPr>
          <a:xfrm>
            <a:off x="110227" y="1416551"/>
            <a:ext cx="2996825" cy="4451810"/>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à coins arrondis 43"/>
          <p:cNvSpPr/>
          <p:nvPr/>
        </p:nvSpPr>
        <p:spPr>
          <a:xfrm>
            <a:off x="3308214" y="2636912"/>
            <a:ext cx="1916748" cy="1476871"/>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cxnSp>
        <p:nvCxnSpPr>
          <p:cNvPr id="46" name="Connecteur droit avec flèche 45"/>
          <p:cNvCxnSpPr/>
          <p:nvPr/>
        </p:nvCxnSpPr>
        <p:spPr>
          <a:xfrm flipH="1" flipV="1">
            <a:off x="4859753" y="4130895"/>
            <a:ext cx="250257" cy="545198"/>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7" name="ZoneTexte 46"/>
          <p:cNvSpPr txBox="1"/>
          <p:nvPr/>
        </p:nvSpPr>
        <p:spPr>
          <a:xfrm>
            <a:off x="4292774" y="4670248"/>
            <a:ext cx="1835224" cy="923330"/>
          </a:xfrm>
          <a:prstGeom prst="rect">
            <a:avLst/>
          </a:prstGeom>
          <a:noFill/>
        </p:spPr>
        <p:txBody>
          <a:bodyPr wrap="square" rtlCol="0">
            <a:spAutoFit/>
          </a:bodyPr>
          <a:lstStyle/>
          <a:p>
            <a:pPr algn="ctr"/>
            <a:r>
              <a:rPr lang="fr-FR" b="1" dirty="0" smtClean="0">
                <a:solidFill>
                  <a:schemeClr val="tx2">
                    <a:lumMod val="50000"/>
                  </a:schemeClr>
                </a:solidFill>
              </a:rPr>
              <a:t>Hiérarchie de la dimension « Temps »</a:t>
            </a:r>
            <a:endParaRPr lang="fr-FR" b="1" dirty="0">
              <a:solidFill>
                <a:schemeClr val="tx2">
                  <a:lumMod val="50000"/>
                </a:schemeClr>
              </a:solidFill>
            </a:endParaRPr>
          </a:p>
        </p:txBody>
      </p:sp>
      <p:sp>
        <p:nvSpPr>
          <p:cNvPr id="48" name="Rectangle à coins arrondis 47"/>
          <p:cNvSpPr/>
          <p:nvPr/>
        </p:nvSpPr>
        <p:spPr>
          <a:xfrm>
            <a:off x="323528" y="2273950"/>
            <a:ext cx="1915245" cy="1036810"/>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cxnSp>
        <p:nvCxnSpPr>
          <p:cNvPr id="50" name="Connecteur droit avec flèche 49"/>
          <p:cNvCxnSpPr/>
          <p:nvPr/>
        </p:nvCxnSpPr>
        <p:spPr>
          <a:xfrm flipH="1" flipV="1">
            <a:off x="2000908" y="3291527"/>
            <a:ext cx="250257" cy="545198"/>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0" name="Accolade fermante 39"/>
          <p:cNvSpPr/>
          <p:nvPr/>
        </p:nvSpPr>
        <p:spPr>
          <a:xfrm>
            <a:off x="1692397" y="1845042"/>
            <a:ext cx="307198" cy="387285"/>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1" name="ZoneTexte 40"/>
          <p:cNvSpPr txBox="1"/>
          <p:nvPr/>
        </p:nvSpPr>
        <p:spPr>
          <a:xfrm>
            <a:off x="1880235" y="1741692"/>
            <a:ext cx="1257797" cy="584775"/>
          </a:xfrm>
          <a:prstGeom prst="rect">
            <a:avLst/>
          </a:prstGeom>
          <a:noFill/>
        </p:spPr>
        <p:txBody>
          <a:bodyPr wrap="square" rtlCol="0">
            <a:spAutoFit/>
          </a:bodyPr>
          <a:lstStyle/>
          <a:p>
            <a:pPr algn="ctr"/>
            <a:r>
              <a:rPr lang="fr-FR" sz="1600" b="1" dirty="0" smtClean="0">
                <a:solidFill>
                  <a:schemeClr val="tx2">
                    <a:lumMod val="50000"/>
                  </a:schemeClr>
                </a:solidFill>
              </a:rPr>
              <a:t>Axes</a:t>
            </a:r>
            <a:r>
              <a:rPr lang="fr-FR" sz="1600" b="1" dirty="0">
                <a:solidFill>
                  <a:schemeClr val="tx2">
                    <a:lumMod val="50000"/>
                  </a:schemeClr>
                </a:solidFill>
              </a:rPr>
              <a:t> </a:t>
            </a:r>
            <a:r>
              <a:rPr lang="fr-FR" sz="1600" b="1" dirty="0" smtClean="0">
                <a:solidFill>
                  <a:schemeClr val="tx2">
                    <a:lumMod val="50000"/>
                  </a:schemeClr>
                </a:solidFill>
              </a:rPr>
              <a:t>d’analyse</a:t>
            </a:r>
            <a:endParaRPr lang="fr-FR" sz="1600" b="1" dirty="0">
              <a:solidFill>
                <a:schemeClr val="tx2">
                  <a:lumMod val="50000"/>
                </a:schemeClr>
              </a:solidFill>
            </a:endParaRPr>
          </a:p>
        </p:txBody>
      </p:sp>
      <p:sp>
        <p:nvSpPr>
          <p:cNvPr id="53" name="ZoneTexte 52"/>
          <p:cNvSpPr txBox="1"/>
          <p:nvPr/>
        </p:nvSpPr>
        <p:spPr>
          <a:xfrm>
            <a:off x="1346362" y="3744451"/>
            <a:ext cx="1835224" cy="369332"/>
          </a:xfrm>
          <a:prstGeom prst="rect">
            <a:avLst/>
          </a:prstGeom>
          <a:noFill/>
        </p:spPr>
        <p:txBody>
          <a:bodyPr wrap="square" rtlCol="0">
            <a:spAutoFit/>
          </a:bodyPr>
          <a:lstStyle/>
          <a:p>
            <a:pPr algn="ctr"/>
            <a:r>
              <a:rPr lang="fr-FR" b="1" dirty="0" smtClean="0">
                <a:solidFill>
                  <a:schemeClr val="tx2">
                    <a:lumMod val="50000"/>
                  </a:schemeClr>
                </a:solidFill>
              </a:rPr>
              <a:t>Indicateurs</a:t>
            </a:r>
            <a:endParaRPr lang="fr-FR" b="1" dirty="0">
              <a:solidFill>
                <a:schemeClr val="tx2">
                  <a:lumMod val="50000"/>
                </a:schemeClr>
              </a:solidFill>
            </a:endParaRPr>
          </a:p>
        </p:txBody>
      </p:sp>
      <p:pic>
        <p:nvPicPr>
          <p:cNvPr id="54" name="Image 53"/>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112390" y="1357524"/>
            <a:ext cx="9143928" cy="4492899"/>
          </a:xfrm>
          <a:prstGeom prst="rect">
            <a:avLst/>
          </a:prstGeom>
        </p:spPr>
      </p:pic>
      <p:sp>
        <p:nvSpPr>
          <p:cNvPr id="55" name="Rectangle à coins arrondis 54"/>
          <p:cNvSpPr/>
          <p:nvPr/>
        </p:nvSpPr>
        <p:spPr>
          <a:xfrm>
            <a:off x="4984881" y="3281232"/>
            <a:ext cx="3624349" cy="514722"/>
          </a:xfrm>
          <a:prstGeom prst="roundRect">
            <a:avLst/>
          </a:prstGeom>
          <a:solidFill>
            <a:schemeClr val="tx2">
              <a:lumMod val="60000"/>
              <a:lumOff val="40000"/>
              <a:alpha val="29000"/>
            </a:schemeClr>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7" name="Connecteur droit avec flèche 56"/>
          <p:cNvCxnSpPr>
            <a:stCxn id="55" idx="1"/>
          </p:cNvCxnSpPr>
          <p:nvPr/>
        </p:nvCxnSpPr>
        <p:spPr>
          <a:xfrm flipH="1">
            <a:off x="3342290" y="3538593"/>
            <a:ext cx="1642591" cy="1001876"/>
          </a:xfrm>
          <a:prstGeom prst="straightConnector1">
            <a:avLst/>
          </a:prstGeom>
          <a:ln w="381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à coins arrondis 57"/>
          <p:cNvSpPr/>
          <p:nvPr/>
        </p:nvSpPr>
        <p:spPr>
          <a:xfrm>
            <a:off x="1322595" y="4557577"/>
            <a:ext cx="2137293" cy="203059"/>
          </a:xfrm>
          <a:prstGeom prst="roundRect">
            <a:avLst/>
          </a:pr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1" name="Groupe 50"/>
          <p:cNvGrpSpPr/>
          <p:nvPr/>
        </p:nvGrpSpPr>
        <p:grpSpPr>
          <a:xfrm>
            <a:off x="447769" y="-16280"/>
            <a:ext cx="8023374" cy="636968"/>
            <a:chOff x="447769" y="-16280"/>
            <a:chExt cx="8023374" cy="636968"/>
          </a:xfrm>
        </p:grpSpPr>
        <p:sp>
          <p:nvSpPr>
            <p:cNvPr id="52"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Modélisation</a:t>
              </a:r>
              <a:endParaRPr lang="fr-FR" sz="1700" dirty="0">
                <a:solidFill>
                  <a:schemeClr val="bg1">
                    <a:lumMod val="65000"/>
                  </a:schemeClr>
                </a:solidFill>
                <a:latin typeface="Agency FB" pitchFamily="34" charset="0"/>
                <a:ea typeface="+mj-ea"/>
                <a:cs typeface="+mj-cs"/>
              </a:endParaRPr>
            </a:p>
          </p:txBody>
        </p:sp>
        <p:sp>
          <p:nvSpPr>
            <p:cNvPr id="56"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b="1" dirty="0" smtClean="0">
                  <a:solidFill>
                    <a:schemeClr val="bg1">
                      <a:lumMod val="75000"/>
                    </a:schemeClr>
                  </a:solidFill>
                  <a:latin typeface="Agency FB" pitchFamily="34" charset="0"/>
                  <a:ea typeface="+mj-ea"/>
                  <a:cs typeface="+mj-cs"/>
                </a:rPr>
                <a:t>ETL</a:t>
              </a:r>
              <a:endParaRPr lang="fr-FR" sz="1700" b="1" dirty="0">
                <a:solidFill>
                  <a:schemeClr val="bg1">
                    <a:lumMod val="75000"/>
                  </a:schemeClr>
                </a:solidFill>
                <a:latin typeface="Agency FB" pitchFamily="34" charset="0"/>
                <a:ea typeface="+mj-ea"/>
                <a:cs typeface="+mj-cs"/>
              </a:endParaRPr>
            </a:p>
            <a:p>
              <a:pPr>
                <a:spcBef>
                  <a:spcPct val="0"/>
                </a:spcBef>
              </a:pPr>
              <a:endParaRPr lang="fr-FR" sz="1700" b="1" dirty="0" smtClean="0">
                <a:latin typeface="Agency FB" pitchFamily="34" charset="0"/>
                <a:ea typeface="+mj-ea"/>
                <a:cs typeface="+mj-cs"/>
              </a:endParaRPr>
            </a:p>
          </p:txBody>
        </p:sp>
        <p:sp>
          <p:nvSpPr>
            <p:cNvPr id="59" name="Rectangle 7"/>
            <p:cNvSpPr txBox="1">
              <a:spLocks noChangeArrowheads="1"/>
            </p:cNvSpPr>
            <p:nvPr/>
          </p:nvSpPr>
          <p:spPr>
            <a:xfrm>
              <a:off x="447769" y="106014"/>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bg1">
                    <a:lumMod val="65000"/>
                  </a:schemeClr>
                </a:solidFill>
                <a:effectLst/>
                <a:uLnTx/>
                <a:uFillTx/>
                <a:latin typeface="Agency FB" pitchFamily="34" charset="0"/>
                <a:ea typeface="+mj-ea"/>
                <a:cs typeface="+mj-cs"/>
              </a:endParaRPr>
            </a:p>
          </p:txBody>
        </p:sp>
        <p:sp>
          <p:nvSpPr>
            <p:cNvPr id="60" name="Freeform 5" descr="&lt;LOGICA_QUOTE_LEFT&gt;"/>
            <p:cNvSpPr>
              <a:spLocks/>
            </p:cNvSpPr>
            <p:nvPr/>
          </p:nvSpPr>
          <p:spPr bwMode="gray">
            <a:xfrm>
              <a:off x="5444007" y="-16280"/>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1" name="Freeform 9" descr="&lt;LOGICA_QUOTE_RIGHT&gt;"/>
            <p:cNvSpPr>
              <a:spLocks/>
            </p:cNvSpPr>
            <p:nvPr/>
          </p:nvSpPr>
          <p:spPr bwMode="gray">
            <a:xfrm>
              <a:off x="6296856" y="-7532"/>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2" name="Rectangle 7"/>
            <p:cNvSpPr txBox="1">
              <a:spLocks noChangeArrowheads="1"/>
            </p:cNvSpPr>
            <p:nvPr/>
          </p:nvSpPr>
          <p:spPr>
            <a:xfrm>
              <a:off x="2263974" y="87959"/>
              <a:ext cx="1542905" cy="451721"/>
            </a:xfrm>
            <a:prstGeom prst="rect">
              <a:avLst/>
            </a:prstGeom>
          </p:spPr>
          <p:txBody>
            <a:bodyPr vert="horz" lIns="0" tIns="0" rIns="0" bIns="0" rtlCol="0" anchor="ctr" anchorCtr="0">
              <a:noAutofit/>
            </a:bodyPr>
            <a:lstStyle/>
            <a:p>
              <a:pPr>
                <a:spcBef>
                  <a:spcPct val="0"/>
                </a:spcBef>
              </a:pPr>
              <a:r>
                <a:rPr lang="fr-FR" sz="1700" dirty="0">
                  <a:solidFill>
                    <a:schemeClr val="bg1">
                      <a:lumMod val="65000"/>
                    </a:schemeClr>
                  </a:solidFill>
                  <a:latin typeface="Agency FB" pitchFamily="34" charset="0"/>
                </a:rPr>
                <a:t>Analyse du besoin</a:t>
              </a:r>
            </a:p>
          </p:txBody>
        </p:sp>
        <p:sp>
          <p:nvSpPr>
            <p:cNvPr id="63" name="Rectangle 7"/>
            <p:cNvSpPr txBox="1">
              <a:spLocks noChangeArrowheads="1"/>
            </p:cNvSpPr>
            <p:nvPr/>
          </p:nvSpPr>
          <p:spPr>
            <a:xfrm>
              <a:off x="7564384" y="40371"/>
              <a:ext cx="906759" cy="448615"/>
            </a:xfrm>
            <a:prstGeom prst="rect">
              <a:avLst/>
            </a:prstGeom>
          </p:spPr>
          <p:txBody>
            <a:bodyPr vert="horz" lIns="0" tIns="0" rIns="0" bIns="0" rtlCol="0" anchor="ctr" anchorCtr="0">
              <a:normAutofit fontScale="92500" lnSpcReduction="10000"/>
            </a:bodyPr>
            <a:lstStyle/>
            <a:p>
              <a:pPr marR="0" lvl="0" indent="0" fontAlgn="auto">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Conclusion</a:t>
              </a:r>
            </a:p>
          </p:txBody>
        </p:sp>
        <p:sp>
          <p:nvSpPr>
            <p:cNvPr id="64" name="Rectangle 7"/>
            <p:cNvSpPr txBox="1">
              <a:spLocks noChangeArrowheads="1"/>
            </p:cNvSpPr>
            <p:nvPr/>
          </p:nvSpPr>
          <p:spPr>
            <a:xfrm>
              <a:off x="5202774" y="62379"/>
              <a:ext cx="1542905" cy="451721"/>
            </a:xfrm>
            <a:prstGeom prst="rect">
              <a:avLst/>
            </a:prstGeom>
          </p:spPr>
          <p:txBody>
            <a:bodyPr vert="horz" lIns="0" tIns="0" rIns="0" bIns="0" rtlCol="0" anchor="ctr" anchorCtr="0">
              <a:noAutofit/>
            </a:bodyPr>
            <a:lstStyle/>
            <a:p>
              <a:pPr algn="ctr">
                <a:spcBef>
                  <a:spcPct val="0"/>
                </a:spcBef>
              </a:pPr>
              <a:r>
                <a:rPr lang="fr-FR" sz="1700" b="1" dirty="0" smtClean="0">
                  <a:latin typeface="Agency FB" pitchFamily="34" charset="0"/>
                  <a:ea typeface="+mj-ea"/>
                  <a:cs typeface="+mj-cs"/>
                </a:rPr>
                <a:t>Restitution</a:t>
              </a:r>
              <a:endParaRPr lang="fr-FR" sz="1700" b="1" dirty="0">
                <a:latin typeface="Agency FB" pitchFamily="34" charset="0"/>
                <a:ea typeface="+mj-ea"/>
                <a:cs typeface="+mj-cs"/>
              </a:endParaRPr>
            </a:p>
          </p:txBody>
        </p:sp>
        <p:sp>
          <p:nvSpPr>
            <p:cNvPr id="65" name="Rectangle 7"/>
            <p:cNvSpPr txBox="1">
              <a:spLocks noChangeArrowheads="1"/>
            </p:cNvSpPr>
            <p:nvPr/>
          </p:nvSpPr>
          <p:spPr>
            <a:xfrm>
              <a:off x="6151338" y="0"/>
              <a:ext cx="1542905" cy="451721"/>
            </a:xfrm>
            <a:prstGeom prst="rect">
              <a:avLst/>
            </a:prstGeom>
          </p:spPr>
          <p:txBody>
            <a:bodyPr vert="horz" lIns="0" tIns="0" rIns="0" bIns="0" rtlCol="0" anchor="ctr" anchorCtr="0">
              <a:noAutofit/>
            </a:bodyPr>
            <a:lstStyle/>
            <a:p>
              <a:pPr algn="ctr">
                <a:spcBef>
                  <a:spcPct val="0"/>
                </a:spcBef>
              </a:pPr>
              <a:r>
                <a:rPr lang="fr-FR" sz="1700" dirty="0" err="1" smtClean="0">
                  <a:solidFill>
                    <a:schemeClr val="bg1">
                      <a:lumMod val="65000"/>
                    </a:schemeClr>
                  </a:solidFill>
                  <a:latin typeface="Agency FB" pitchFamily="34" charset="0"/>
                  <a:ea typeface="+mj-ea"/>
                  <a:cs typeface="+mj-cs"/>
                </a:rPr>
                <a:t>Reporting</a:t>
              </a:r>
              <a:endParaRPr lang="fr-FR" sz="1700" dirty="0">
                <a:solidFill>
                  <a:schemeClr val="bg1">
                    <a:lumMod val="65000"/>
                  </a:schemeClr>
                </a:solidFill>
                <a:latin typeface="Agency FB" pitchFamily="34" charset="0"/>
                <a:ea typeface="+mj-ea"/>
                <a:cs typeface="+mj-cs"/>
              </a:endParaRPr>
            </a:p>
          </p:txBody>
        </p:sp>
      </p:grpSp>
    </p:spTree>
    <p:extLst>
      <p:ext uri="{BB962C8B-B14F-4D97-AF65-F5344CB8AC3E}">
        <p14:creationId xmlns:p14="http://schemas.microsoft.com/office/powerpoint/2010/main" xmlns="" val="253486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ppt_w</p:attrName>
                                        </p:attrNameLst>
                                      </p:cBhvr>
                                      <p:tavLst>
                                        <p:tav tm="0" fmla="#ppt_w*sin(2.5*pi*$)">
                                          <p:val>
                                            <p:fltVal val="0"/>
                                          </p:val>
                                        </p:tav>
                                        <p:tav tm="100000">
                                          <p:val>
                                            <p:fltVal val="1"/>
                                          </p:val>
                                        </p:tav>
                                      </p:tavLst>
                                    </p:anim>
                                    <p:anim calcmode="lin" valueType="num">
                                      <p:cBhvr>
                                        <p:cTn id="8" dur="1000" fill="hold"/>
                                        <p:tgtEl>
                                          <p:spTgt spid="26"/>
                                        </p:tgtEl>
                                        <p:attrNameLst>
                                          <p:attrName>ppt_h</p:attrName>
                                        </p:attrNameLst>
                                      </p:cBhvr>
                                      <p:tavLst>
                                        <p:tav tm="0">
                                          <p:val>
                                            <p:strVal val="#ppt_h"/>
                                          </p:val>
                                        </p:tav>
                                        <p:tav tm="100000">
                                          <p:val>
                                            <p:strVal val="#ppt_h"/>
                                          </p:val>
                                        </p:tav>
                                      </p:tavLst>
                                    </p:anim>
                                  </p:childTnLst>
                                </p:cTn>
                              </p:par>
                              <p:par>
                                <p:cTn id="9" presetID="19" presetClass="entr" presetSubtype="1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p:cTn id="11" dur="1000" fill="hold"/>
                                        <p:tgtEl>
                                          <p:spTgt spid="33"/>
                                        </p:tgtEl>
                                        <p:attrNameLst>
                                          <p:attrName>ppt_w</p:attrName>
                                        </p:attrNameLst>
                                      </p:cBhvr>
                                      <p:tavLst>
                                        <p:tav tm="0" fmla="#ppt_w*sin(2.5*pi*$)">
                                          <p:val>
                                            <p:fltVal val="0"/>
                                          </p:val>
                                        </p:tav>
                                        <p:tav tm="100000">
                                          <p:val>
                                            <p:fltVal val="1"/>
                                          </p:val>
                                        </p:tav>
                                      </p:tavLst>
                                    </p:anim>
                                    <p:anim calcmode="lin" valueType="num">
                                      <p:cBhvr>
                                        <p:cTn id="12" dur="1000" fill="hold"/>
                                        <p:tgtEl>
                                          <p:spTgt spid="33"/>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par>
                          <p:cTn id="18" fill="hold">
                            <p:stCondLst>
                              <p:cond delay="500"/>
                            </p:stCondLst>
                            <p:childTnLst>
                              <p:par>
                                <p:cTn id="19" presetID="22" presetClass="entr" presetSubtype="4"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down)">
                                      <p:cBhvr>
                                        <p:cTn id="21" dur="500"/>
                                        <p:tgtEl>
                                          <p:spTgt spid="11"/>
                                        </p:tgtEl>
                                      </p:cBhvr>
                                    </p:animEffect>
                                  </p:childTnLst>
                                </p:cTn>
                              </p:par>
                              <p:par>
                                <p:cTn id="22" presetID="22" presetClass="entr" presetSubtype="4"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7"/>
                                        </p:tgtEl>
                                        <p:attrNameLst>
                                          <p:attrName>style.visibility</p:attrName>
                                        </p:attrNameLst>
                                      </p:cBhvr>
                                      <p:to>
                                        <p:strVal val="hidden"/>
                                      </p:to>
                                    </p:set>
                                  </p:childTnLst>
                                </p:cTn>
                              </p:par>
                            </p:childTnLst>
                          </p:cTn>
                        </p:par>
                        <p:par>
                          <p:cTn id="32" fill="hold">
                            <p:stCondLst>
                              <p:cond delay="0"/>
                            </p:stCondLst>
                            <p:childTnLst>
                              <p:par>
                                <p:cTn id="33" presetID="22" presetClass="entr" presetSubtype="4"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down)">
                                      <p:cBhvr>
                                        <p:cTn id="35" dur="500"/>
                                        <p:tgtEl>
                                          <p:spTgt spid="9"/>
                                        </p:tgtEl>
                                      </p:cBhvr>
                                    </p:animEffect>
                                  </p:childTnLst>
                                </p:cTn>
                              </p:par>
                            </p:childTnLst>
                          </p:cTn>
                        </p:par>
                        <p:par>
                          <p:cTn id="36" fill="hold">
                            <p:stCondLst>
                              <p:cond delay="500"/>
                            </p:stCondLst>
                            <p:childTnLst>
                              <p:par>
                                <p:cTn id="37" presetID="22" presetClass="entr" presetSubtype="4" fill="hold" grpId="0" nodeType="after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wipe(down)">
                                      <p:cBhvr>
                                        <p:cTn id="39" dur="500"/>
                                        <p:tgtEl>
                                          <p:spTgt spid="44"/>
                                        </p:tgtEl>
                                      </p:cBhvr>
                                    </p:animEffect>
                                  </p:childTnLst>
                                </p:cTn>
                              </p:par>
                              <p:par>
                                <p:cTn id="40" presetID="22" presetClass="entr" presetSubtype="4" fill="hold" nodeType="with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wipe(down)">
                                      <p:cBhvr>
                                        <p:cTn id="42" dur="500"/>
                                        <p:tgtEl>
                                          <p:spTgt spid="46"/>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wipe(down)">
                                      <p:cBhvr>
                                        <p:cTn id="45" dur="500"/>
                                        <p:tgtEl>
                                          <p:spTgt spid="47"/>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54"/>
                                        </p:tgtEl>
                                        <p:attrNameLst>
                                          <p:attrName>style.visibility</p:attrName>
                                        </p:attrNameLst>
                                      </p:cBhvr>
                                      <p:to>
                                        <p:strVal val="visible"/>
                                      </p:to>
                                    </p:set>
                                  </p:childTnLst>
                                </p:cTn>
                              </p:par>
                            </p:childTnLst>
                          </p:cTn>
                        </p:par>
                        <p:par>
                          <p:cTn id="50" fill="hold">
                            <p:stCondLst>
                              <p:cond delay="0"/>
                            </p:stCondLst>
                            <p:childTnLst>
                              <p:par>
                                <p:cTn id="51" presetID="16" presetClass="entr" presetSubtype="21" fill="hold" grpId="0" nodeType="afterEffect">
                                  <p:stCondLst>
                                    <p:cond delay="0"/>
                                  </p:stCondLst>
                                  <p:childTnLst>
                                    <p:set>
                                      <p:cBhvr>
                                        <p:cTn id="52" dur="1" fill="hold">
                                          <p:stCondLst>
                                            <p:cond delay="0"/>
                                          </p:stCondLst>
                                        </p:cTn>
                                        <p:tgtEl>
                                          <p:spTgt spid="55"/>
                                        </p:tgtEl>
                                        <p:attrNameLst>
                                          <p:attrName>style.visibility</p:attrName>
                                        </p:attrNameLst>
                                      </p:cBhvr>
                                      <p:to>
                                        <p:strVal val="visible"/>
                                      </p:to>
                                    </p:set>
                                    <p:animEffect transition="in" filter="barn(inVertical)">
                                      <p:cBhvr>
                                        <p:cTn id="53" dur="500"/>
                                        <p:tgtEl>
                                          <p:spTgt spid="55"/>
                                        </p:tgtEl>
                                      </p:cBhvr>
                                    </p:animEffect>
                                  </p:childTnLst>
                                </p:cTn>
                              </p:par>
                            </p:childTnLst>
                          </p:cTn>
                        </p:par>
                        <p:par>
                          <p:cTn id="54" fill="hold">
                            <p:stCondLst>
                              <p:cond delay="500"/>
                            </p:stCondLst>
                            <p:childTnLst>
                              <p:par>
                                <p:cTn id="55" presetID="22" presetClass="entr" presetSubtype="1" fill="hold" nodeType="after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wipe(up)">
                                      <p:cBhvr>
                                        <p:cTn id="57" dur="500"/>
                                        <p:tgtEl>
                                          <p:spTgt spid="57"/>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58"/>
                                        </p:tgtEl>
                                        <p:attrNameLst>
                                          <p:attrName>style.visibility</p:attrName>
                                        </p:attrNameLst>
                                      </p:cBhvr>
                                      <p:to>
                                        <p:strVal val="visible"/>
                                      </p:to>
                                    </p:set>
                                    <p:animEffect transition="in" filter="wipe(up)">
                                      <p:cBhvr>
                                        <p:cTn id="60" dur="500"/>
                                        <p:tgtEl>
                                          <p:spTgt spid="58"/>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55"/>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57"/>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58"/>
                                        </p:tgtEl>
                                        <p:attrNameLst>
                                          <p:attrName>style.visibility</p:attrName>
                                        </p:attrNameLst>
                                      </p:cBhvr>
                                      <p:to>
                                        <p:strVal val="hidden"/>
                                      </p:to>
                                    </p:set>
                                  </p:childTnLst>
                                </p:cTn>
                              </p:par>
                            </p:childTnLst>
                          </p:cTn>
                        </p:par>
                        <p:par>
                          <p:cTn id="69" fill="hold">
                            <p:stCondLst>
                              <p:cond delay="0"/>
                            </p:stCondLst>
                            <p:childTnLst>
                              <p:par>
                                <p:cTn id="70" presetID="1" presetClass="exit" presetSubtype="0" fill="hold" nodeType="afterEffect">
                                  <p:stCondLst>
                                    <p:cond delay="0"/>
                                  </p:stCondLst>
                                  <p:childTnLst>
                                    <p:set>
                                      <p:cBhvr>
                                        <p:cTn id="71" dur="1" fill="hold">
                                          <p:stCondLst>
                                            <p:cond delay="0"/>
                                          </p:stCondLst>
                                        </p:cTn>
                                        <p:tgtEl>
                                          <p:spTgt spid="54"/>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 presetClass="exit" presetSubtype="0" fill="hold" grpId="1" nodeType="clickEffect">
                                  <p:stCondLst>
                                    <p:cond delay="0"/>
                                  </p:stCondLst>
                                  <p:childTnLst>
                                    <p:set>
                                      <p:cBhvr>
                                        <p:cTn id="75" dur="1" fill="hold">
                                          <p:stCondLst>
                                            <p:cond delay="0"/>
                                          </p:stCondLst>
                                        </p:cTn>
                                        <p:tgtEl>
                                          <p:spTgt spid="9"/>
                                        </p:tgtEl>
                                        <p:attrNameLst>
                                          <p:attrName>style.visibility</p:attrName>
                                        </p:attrNameLst>
                                      </p:cBhvr>
                                      <p:to>
                                        <p:strVal val="hidden"/>
                                      </p:to>
                                    </p:set>
                                  </p:childTnLst>
                                </p:cTn>
                              </p:par>
                            </p:childTnLst>
                          </p:cTn>
                        </p:par>
                        <p:par>
                          <p:cTn id="76" fill="hold">
                            <p:stCondLst>
                              <p:cond delay="0"/>
                            </p:stCondLst>
                            <p:childTnLst>
                              <p:par>
                                <p:cTn id="77" presetID="22" presetClass="entr" presetSubtype="4" fill="hold" grpId="0" nodeType="afterEffect">
                                  <p:stCondLst>
                                    <p:cond delay="0"/>
                                  </p:stCondLst>
                                  <p:childTnLst>
                                    <p:set>
                                      <p:cBhvr>
                                        <p:cTn id="78" dur="1" fill="hold">
                                          <p:stCondLst>
                                            <p:cond delay="0"/>
                                          </p:stCondLst>
                                        </p:cTn>
                                        <p:tgtEl>
                                          <p:spTgt spid="37"/>
                                        </p:tgtEl>
                                        <p:attrNameLst>
                                          <p:attrName>style.visibility</p:attrName>
                                        </p:attrNameLst>
                                      </p:cBhvr>
                                      <p:to>
                                        <p:strVal val="visible"/>
                                      </p:to>
                                    </p:set>
                                    <p:animEffect transition="in" filter="wipe(down)">
                                      <p:cBhvr>
                                        <p:cTn id="79" dur="500"/>
                                        <p:tgtEl>
                                          <p:spTgt spid="37"/>
                                        </p:tgtEl>
                                      </p:cBhvr>
                                    </p:animEffect>
                                  </p:childTnLst>
                                </p:cTn>
                              </p:par>
                            </p:childTnLst>
                          </p:cTn>
                        </p:par>
                        <p:par>
                          <p:cTn id="80" fill="hold">
                            <p:stCondLst>
                              <p:cond delay="500"/>
                            </p:stCondLst>
                            <p:childTnLst>
                              <p:par>
                                <p:cTn id="81" presetID="22" presetClass="entr" presetSubtype="4" fill="hold" grpId="0" nodeType="afterEffect">
                                  <p:stCondLst>
                                    <p:cond delay="0"/>
                                  </p:stCondLst>
                                  <p:childTnLst>
                                    <p:set>
                                      <p:cBhvr>
                                        <p:cTn id="82" dur="1" fill="hold">
                                          <p:stCondLst>
                                            <p:cond delay="0"/>
                                          </p:stCondLst>
                                        </p:cTn>
                                        <p:tgtEl>
                                          <p:spTgt spid="48"/>
                                        </p:tgtEl>
                                        <p:attrNameLst>
                                          <p:attrName>style.visibility</p:attrName>
                                        </p:attrNameLst>
                                      </p:cBhvr>
                                      <p:to>
                                        <p:strVal val="visible"/>
                                      </p:to>
                                    </p:set>
                                    <p:animEffect transition="in" filter="wipe(down)">
                                      <p:cBhvr>
                                        <p:cTn id="83" dur="500"/>
                                        <p:tgtEl>
                                          <p:spTgt spid="48"/>
                                        </p:tgtEl>
                                      </p:cBhvr>
                                    </p:animEffect>
                                  </p:childTnLst>
                                </p:cTn>
                              </p:par>
                              <p:par>
                                <p:cTn id="84" presetID="22" presetClass="entr" presetSubtype="4" fill="hold" nodeType="withEffect">
                                  <p:stCondLst>
                                    <p:cond delay="0"/>
                                  </p:stCondLst>
                                  <p:childTnLst>
                                    <p:set>
                                      <p:cBhvr>
                                        <p:cTn id="85" dur="1" fill="hold">
                                          <p:stCondLst>
                                            <p:cond delay="0"/>
                                          </p:stCondLst>
                                        </p:cTn>
                                        <p:tgtEl>
                                          <p:spTgt spid="50"/>
                                        </p:tgtEl>
                                        <p:attrNameLst>
                                          <p:attrName>style.visibility</p:attrName>
                                        </p:attrNameLst>
                                      </p:cBhvr>
                                      <p:to>
                                        <p:strVal val="visible"/>
                                      </p:to>
                                    </p:set>
                                    <p:animEffect transition="in" filter="wipe(down)">
                                      <p:cBhvr>
                                        <p:cTn id="86" dur="500"/>
                                        <p:tgtEl>
                                          <p:spTgt spid="50"/>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53"/>
                                        </p:tgtEl>
                                        <p:attrNameLst>
                                          <p:attrName>style.visibility</p:attrName>
                                        </p:attrNameLst>
                                      </p:cBhvr>
                                      <p:to>
                                        <p:strVal val="visible"/>
                                      </p:to>
                                    </p:set>
                                    <p:animEffect transition="in" filter="wipe(down)">
                                      <p:cBhvr>
                                        <p:cTn id="89" dur="500"/>
                                        <p:tgtEl>
                                          <p:spTgt spid="53"/>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40"/>
                                        </p:tgtEl>
                                        <p:attrNameLst>
                                          <p:attrName>style.visibility</p:attrName>
                                        </p:attrNameLst>
                                      </p:cBhvr>
                                      <p:to>
                                        <p:strVal val="visible"/>
                                      </p:to>
                                    </p:set>
                                    <p:animEffect transition="in" filter="wipe(down)">
                                      <p:cBhvr>
                                        <p:cTn id="92" dur="500"/>
                                        <p:tgtEl>
                                          <p:spTgt spid="40"/>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wipe(down)">
                                      <p:cBhvr>
                                        <p:cTn id="9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6" grpId="0" animBg="1"/>
      <p:bldP spid="11" grpId="0" animBg="1"/>
      <p:bldP spid="15" grpId="0"/>
      <p:bldP spid="7" grpId="0" animBg="1"/>
      <p:bldP spid="7" grpId="1" animBg="1"/>
      <p:bldP spid="9" grpId="0" animBg="1"/>
      <p:bldP spid="9" grpId="1" animBg="1"/>
      <p:bldP spid="37" grpId="0" animBg="1"/>
      <p:bldP spid="44" grpId="0" animBg="1"/>
      <p:bldP spid="47" grpId="0"/>
      <p:bldP spid="48" grpId="0" animBg="1"/>
      <p:bldP spid="40" grpId="0" animBg="1"/>
      <p:bldP spid="41" grpId="0"/>
      <p:bldP spid="53" grpId="0"/>
      <p:bldP spid="55" grpId="0" animBg="1"/>
      <p:bldP spid="55" grpId="1" animBg="1"/>
      <p:bldP spid="58" grpId="0" animBg="1"/>
      <p:bldP spid="58"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23"/>
          <p:cNvGrpSpPr/>
          <p:nvPr/>
        </p:nvGrpSpPr>
        <p:grpSpPr>
          <a:xfrm>
            <a:off x="467544" y="5879621"/>
            <a:ext cx="8141686" cy="484212"/>
            <a:chOff x="467544" y="5753100"/>
            <a:chExt cx="8141686" cy="484212"/>
          </a:xfrm>
        </p:grpSpPr>
        <p:cxnSp>
          <p:nvCxnSpPr>
            <p:cNvPr id="43"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5" name="Arc 44"/>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5" name="Espace réservé du numéro de diapositive 4"/>
          <p:cNvSpPr>
            <a:spLocks noGrp="1"/>
          </p:cNvSpPr>
          <p:nvPr>
            <p:ph type="sldNum" sz="quarter" idx="12"/>
          </p:nvPr>
        </p:nvSpPr>
        <p:spPr/>
        <p:txBody>
          <a:bodyPr/>
          <a:lstStyle/>
          <a:p>
            <a:fld id="{CF4668DC-857F-487D-BFFA-8C0CA5037977}" type="slidenum">
              <a:rPr lang="fr-BE" smtClean="0">
                <a:solidFill>
                  <a:prstClr val="black">
                    <a:tint val="75000"/>
                  </a:prstClr>
                </a:solidFill>
              </a:rPr>
              <a:pPr/>
              <a:t>28</a:t>
            </a:fld>
            <a:endParaRPr lang="fr-BE">
              <a:solidFill>
                <a:prstClr val="black">
                  <a:tint val="75000"/>
                </a:prstClr>
              </a:solidFill>
            </a:endParaRPr>
          </a:p>
        </p:txBody>
      </p:sp>
      <p:sp>
        <p:nvSpPr>
          <p:cNvPr id="8" name="Rectangle 7"/>
          <p:cNvSpPr/>
          <p:nvPr/>
        </p:nvSpPr>
        <p:spPr>
          <a:xfrm>
            <a:off x="74967" y="-29600"/>
            <a:ext cx="9252520" cy="1237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0" name="Group 13"/>
          <p:cNvGrpSpPr/>
          <p:nvPr/>
        </p:nvGrpSpPr>
        <p:grpSpPr>
          <a:xfrm>
            <a:off x="444499" y="589316"/>
            <a:ext cx="8164731" cy="463420"/>
            <a:chOff x="444499" y="1136780"/>
            <a:chExt cx="8164731" cy="463420"/>
          </a:xfrm>
        </p:grpSpPr>
        <p:cxnSp>
          <p:nvCxnSpPr>
            <p:cNvPr id="21"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Arc 21"/>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19" name="Groupe 18"/>
          <p:cNvGrpSpPr/>
          <p:nvPr/>
        </p:nvGrpSpPr>
        <p:grpSpPr>
          <a:xfrm>
            <a:off x="447769" y="32330"/>
            <a:ext cx="8023374" cy="588358"/>
            <a:chOff x="447769" y="32330"/>
            <a:chExt cx="8023374" cy="588358"/>
          </a:xfrm>
        </p:grpSpPr>
        <p:sp>
          <p:nvSpPr>
            <p:cNvPr id="23"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Modélisation</a:t>
              </a:r>
              <a:endParaRPr lang="fr-FR" sz="1700" dirty="0">
                <a:solidFill>
                  <a:schemeClr val="bg1">
                    <a:lumMod val="65000"/>
                  </a:schemeClr>
                </a:solidFill>
                <a:latin typeface="Agency FB" pitchFamily="34" charset="0"/>
                <a:ea typeface="+mj-ea"/>
                <a:cs typeface="+mj-cs"/>
              </a:endParaRPr>
            </a:p>
          </p:txBody>
        </p:sp>
        <p:sp>
          <p:nvSpPr>
            <p:cNvPr id="24"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ETL</a:t>
              </a:r>
              <a:endParaRPr lang="fr-FR" sz="1700" dirty="0">
                <a:solidFill>
                  <a:schemeClr val="bg1">
                    <a:lumMod val="65000"/>
                  </a:schemeClr>
                </a:solidFill>
                <a:latin typeface="Agency FB" pitchFamily="34" charset="0"/>
                <a:ea typeface="+mj-ea"/>
                <a:cs typeface="+mj-cs"/>
              </a:endParaRPr>
            </a:p>
            <a:p>
              <a:pPr>
                <a:spcBef>
                  <a:spcPct val="0"/>
                </a:spcBef>
              </a:pPr>
              <a:endParaRPr lang="fr-FR" sz="1700" b="1" dirty="0" smtClean="0">
                <a:latin typeface="Agency FB" pitchFamily="34" charset="0"/>
                <a:ea typeface="+mj-ea"/>
                <a:cs typeface="+mj-cs"/>
              </a:endParaRPr>
            </a:p>
          </p:txBody>
        </p:sp>
        <p:sp>
          <p:nvSpPr>
            <p:cNvPr id="27" name="Rectangle 7"/>
            <p:cNvSpPr txBox="1">
              <a:spLocks noChangeArrowheads="1"/>
            </p:cNvSpPr>
            <p:nvPr/>
          </p:nvSpPr>
          <p:spPr>
            <a:xfrm>
              <a:off x="447769" y="106014"/>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bg1">
                    <a:lumMod val="65000"/>
                  </a:schemeClr>
                </a:solidFill>
                <a:effectLst/>
                <a:uLnTx/>
                <a:uFillTx/>
                <a:latin typeface="Agency FB" pitchFamily="34" charset="0"/>
                <a:ea typeface="+mj-ea"/>
                <a:cs typeface="+mj-cs"/>
              </a:endParaRPr>
            </a:p>
          </p:txBody>
        </p:sp>
        <p:sp>
          <p:nvSpPr>
            <p:cNvPr id="28" name="Freeform 5" descr="&lt;LOGICA_QUOTE_LEFT&gt;"/>
            <p:cNvSpPr>
              <a:spLocks/>
            </p:cNvSpPr>
            <p:nvPr/>
          </p:nvSpPr>
          <p:spPr bwMode="gray">
            <a:xfrm>
              <a:off x="6468594" y="69444"/>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9" name="Freeform 9" descr="&lt;LOGICA_QUOTE_RIGHT&gt;"/>
            <p:cNvSpPr>
              <a:spLocks/>
            </p:cNvSpPr>
            <p:nvPr/>
          </p:nvSpPr>
          <p:spPr bwMode="gray">
            <a:xfrm>
              <a:off x="7290730" y="65435"/>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1" name="Rectangle 7"/>
            <p:cNvSpPr txBox="1">
              <a:spLocks noChangeArrowheads="1"/>
            </p:cNvSpPr>
            <p:nvPr/>
          </p:nvSpPr>
          <p:spPr>
            <a:xfrm>
              <a:off x="2263974" y="87959"/>
              <a:ext cx="1542905" cy="451721"/>
            </a:xfrm>
            <a:prstGeom prst="rect">
              <a:avLst/>
            </a:prstGeom>
          </p:spPr>
          <p:txBody>
            <a:bodyPr vert="horz" lIns="0" tIns="0" rIns="0" bIns="0" rtlCol="0" anchor="ctr" anchorCtr="0">
              <a:noAutofit/>
            </a:bodyPr>
            <a:lstStyle/>
            <a:p>
              <a:pPr>
                <a:spcBef>
                  <a:spcPct val="0"/>
                </a:spcBef>
              </a:pPr>
              <a:r>
                <a:rPr lang="fr-FR" sz="1700" dirty="0" smtClean="0">
                  <a:solidFill>
                    <a:schemeClr val="bg1">
                      <a:lumMod val="65000"/>
                    </a:schemeClr>
                  </a:solidFill>
                  <a:latin typeface="Agency FB" pitchFamily="34" charset="0"/>
                  <a:ea typeface="+mj-ea"/>
                  <a:cs typeface="+mj-cs"/>
                </a:rPr>
                <a:t>Analyse du besoin</a:t>
              </a:r>
              <a:endParaRPr lang="fr-FR" sz="1700" dirty="0">
                <a:solidFill>
                  <a:schemeClr val="bg1">
                    <a:lumMod val="65000"/>
                  </a:schemeClr>
                </a:solidFill>
                <a:latin typeface="Agency FB" pitchFamily="34" charset="0"/>
                <a:ea typeface="+mj-ea"/>
                <a:cs typeface="+mj-cs"/>
              </a:endParaRPr>
            </a:p>
          </p:txBody>
        </p:sp>
        <p:sp>
          <p:nvSpPr>
            <p:cNvPr id="32" name="Rectangle 7"/>
            <p:cNvSpPr txBox="1">
              <a:spLocks noChangeArrowheads="1"/>
            </p:cNvSpPr>
            <p:nvPr/>
          </p:nvSpPr>
          <p:spPr>
            <a:xfrm>
              <a:off x="7564384" y="40371"/>
              <a:ext cx="906759" cy="448615"/>
            </a:xfrm>
            <a:prstGeom prst="rect">
              <a:avLst/>
            </a:prstGeom>
          </p:spPr>
          <p:txBody>
            <a:bodyPr vert="horz" lIns="0" tIns="0" rIns="0" bIns="0" rtlCol="0" anchor="ctr" anchorCtr="0">
              <a:normAutofit fontScale="92500" lnSpcReduction="10000"/>
            </a:bodyPr>
            <a:lstStyle/>
            <a:p>
              <a:pPr marR="0" lvl="0" indent="0" fontAlgn="auto">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Conclusion</a:t>
              </a:r>
            </a:p>
          </p:txBody>
        </p:sp>
        <p:sp>
          <p:nvSpPr>
            <p:cNvPr id="34" name="Rectangle 7"/>
            <p:cNvSpPr txBox="1">
              <a:spLocks noChangeArrowheads="1"/>
            </p:cNvSpPr>
            <p:nvPr/>
          </p:nvSpPr>
          <p:spPr>
            <a:xfrm>
              <a:off x="5224962" y="32330"/>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75000"/>
                    </a:schemeClr>
                  </a:solidFill>
                  <a:latin typeface="Agency FB" pitchFamily="34" charset="0"/>
                  <a:ea typeface="+mj-ea"/>
                  <a:cs typeface="+mj-cs"/>
                </a:rPr>
                <a:t>Restitution</a:t>
              </a:r>
              <a:endParaRPr lang="fr-FR" sz="1700" dirty="0">
                <a:solidFill>
                  <a:schemeClr val="bg1">
                    <a:lumMod val="75000"/>
                  </a:schemeClr>
                </a:solidFill>
                <a:latin typeface="Agency FB" pitchFamily="34" charset="0"/>
                <a:ea typeface="+mj-ea"/>
                <a:cs typeface="+mj-cs"/>
              </a:endParaRPr>
            </a:p>
          </p:txBody>
        </p:sp>
        <p:sp>
          <p:nvSpPr>
            <p:cNvPr id="42" name="Rectangle 7"/>
            <p:cNvSpPr txBox="1">
              <a:spLocks noChangeArrowheads="1"/>
            </p:cNvSpPr>
            <p:nvPr/>
          </p:nvSpPr>
          <p:spPr>
            <a:xfrm>
              <a:off x="6168489" y="59027"/>
              <a:ext cx="1542905" cy="451721"/>
            </a:xfrm>
            <a:prstGeom prst="rect">
              <a:avLst/>
            </a:prstGeom>
          </p:spPr>
          <p:txBody>
            <a:bodyPr vert="horz" lIns="0" tIns="0" rIns="0" bIns="0" rtlCol="0" anchor="ctr" anchorCtr="0">
              <a:noAutofit/>
            </a:bodyPr>
            <a:lstStyle/>
            <a:p>
              <a:pPr algn="ctr">
                <a:spcBef>
                  <a:spcPct val="0"/>
                </a:spcBef>
              </a:pPr>
              <a:r>
                <a:rPr lang="fr-FR" sz="1700" b="1" dirty="0" err="1" smtClean="0">
                  <a:latin typeface="Agency FB" pitchFamily="34" charset="0"/>
                  <a:ea typeface="+mj-ea"/>
                  <a:cs typeface="+mj-cs"/>
                </a:rPr>
                <a:t>Reporting</a:t>
              </a:r>
              <a:endParaRPr lang="fr-FR" sz="1700" b="1" dirty="0">
                <a:latin typeface="Agency FB" pitchFamily="34" charset="0"/>
                <a:ea typeface="+mj-ea"/>
                <a:cs typeface="+mj-cs"/>
              </a:endParaRPr>
            </a:p>
          </p:txBody>
        </p:sp>
      </p:grpSp>
      <p:graphicFrame>
        <p:nvGraphicFramePr>
          <p:cNvPr id="25" name="Diagramme 24"/>
          <p:cNvGraphicFramePr/>
          <p:nvPr>
            <p:extLst/>
          </p:nvPr>
        </p:nvGraphicFramePr>
        <p:xfrm>
          <a:off x="135347" y="2711978"/>
          <a:ext cx="1800200" cy="1335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6" name="Diagramme 25"/>
          <p:cNvGraphicFramePr/>
          <p:nvPr>
            <p:extLst/>
          </p:nvPr>
        </p:nvGraphicFramePr>
        <p:xfrm>
          <a:off x="112910" y="4644723"/>
          <a:ext cx="1888879" cy="136815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30" name="Diagramme 29"/>
          <p:cNvGraphicFramePr/>
          <p:nvPr/>
        </p:nvGraphicFramePr>
        <p:xfrm>
          <a:off x="3059832" y="1340768"/>
          <a:ext cx="2137816" cy="11215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33" name="Diagramme 32"/>
          <p:cNvGraphicFramePr/>
          <p:nvPr/>
        </p:nvGraphicFramePr>
        <p:xfrm>
          <a:off x="6166520" y="1412776"/>
          <a:ext cx="2520280" cy="936104"/>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35" name="Diagramme 34"/>
          <p:cNvGraphicFramePr/>
          <p:nvPr>
            <p:extLst/>
          </p:nvPr>
        </p:nvGraphicFramePr>
        <p:xfrm>
          <a:off x="6382544" y="3667213"/>
          <a:ext cx="2304256" cy="1296143"/>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cxnSp>
        <p:nvCxnSpPr>
          <p:cNvPr id="36" name="Connecteur droit avec flèche 35"/>
          <p:cNvCxnSpPr/>
          <p:nvPr/>
        </p:nvCxnSpPr>
        <p:spPr>
          <a:xfrm>
            <a:off x="1835696" y="1988840"/>
            <a:ext cx="136815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Connecteur droit avec flèche 36"/>
          <p:cNvCxnSpPr/>
          <p:nvPr/>
        </p:nvCxnSpPr>
        <p:spPr>
          <a:xfrm>
            <a:off x="5004048" y="1988840"/>
            <a:ext cx="1152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p:cNvCxnSpPr/>
          <p:nvPr/>
        </p:nvCxnSpPr>
        <p:spPr>
          <a:xfrm>
            <a:off x="7812360" y="2276872"/>
            <a:ext cx="0" cy="16400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0" name="ZoneTexte 39"/>
          <p:cNvSpPr txBox="1"/>
          <p:nvPr/>
        </p:nvSpPr>
        <p:spPr>
          <a:xfrm>
            <a:off x="1844536" y="1951342"/>
            <a:ext cx="1190888" cy="584775"/>
          </a:xfrm>
          <a:prstGeom prst="rect">
            <a:avLst/>
          </a:prstGeom>
          <a:noFill/>
        </p:spPr>
        <p:txBody>
          <a:bodyPr wrap="square" rtlCol="0">
            <a:spAutoFit/>
          </a:bodyPr>
          <a:lstStyle/>
          <a:p>
            <a:r>
              <a:rPr lang="fr-FR" sz="1600" dirty="0" smtClean="0">
                <a:solidFill>
                  <a:schemeClr val="tx2"/>
                </a:solidFill>
              </a:rPr>
              <a:t>Données sources</a:t>
            </a:r>
            <a:endParaRPr lang="fr-FR" sz="1600" dirty="0">
              <a:solidFill>
                <a:schemeClr val="tx2"/>
              </a:solidFill>
            </a:endParaRPr>
          </a:p>
        </p:txBody>
      </p:sp>
      <p:sp>
        <p:nvSpPr>
          <p:cNvPr id="41" name="ZoneTexte 40"/>
          <p:cNvSpPr txBox="1"/>
          <p:nvPr/>
        </p:nvSpPr>
        <p:spPr>
          <a:xfrm>
            <a:off x="5019494" y="1994594"/>
            <a:ext cx="1148995" cy="338554"/>
          </a:xfrm>
          <a:prstGeom prst="rect">
            <a:avLst/>
          </a:prstGeom>
          <a:noFill/>
        </p:spPr>
        <p:txBody>
          <a:bodyPr wrap="square" rtlCol="0">
            <a:spAutoFit/>
          </a:bodyPr>
          <a:lstStyle/>
          <a:p>
            <a:r>
              <a:rPr lang="fr-FR" sz="1600" dirty="0" err="1" smtClean="0">
                <a:solidFill>
                  <a:schemeClr val="tx2"/>
                </a:solidFill>
              </a:rPr>
              <a:t>Datamarts</a:t>
            </a:r>
            <a:endParaRPr lang="fr-FR" sz="1600" dirty="0">
              <a:solidFill>
                <a:schemeClr val="tx2"/>
              </a:solidFill>
            </a:endParaRPr>
          </a:p>
        </p:txBody>
      </p:sp>
      <p:graphicFrame>
        <p:nvGraphicFramePr>
          <p:cNvPr id="44" name="Diagramme 43"/>
          <p:cNvGraphicFramePr/>
          <p:nvPr>
            <p:extLst/>
          </p:nvPr>
        </p:nvGraphicFramePr>
        <p:xfrm>
          <a:off x="-108520" y="908720"/>
          <a:ext cx="2108894" cy="2088232"/>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sp>
        <p:nvSpPr>
          <p:cNvPr id="46" name="ZoneTexte 45"/>
          <p:cNvSpPr txBox="1"/>
          <p:nvPr/>
        </p:nvSpPr>
        <p:spPr>
          <a:xfrm>
            <a:off x="7245042" y="2856634"/>
            <a:ext cx="1262531" cy="523220"/>
          </a:xfrm>
          <a:prstGeom prst="rect">
            <a:avLst/>
          </a:prstGeom>
          <a:noFill/>
        </p:spPr>
        <p:txBody>
          <a:bodyPr wrap="square" rtlCol="0">
            <a:spAutoFit/>
          </a:bodyPr>
          <a:lstStyle/>
          <a:p>
            <a:r>
              <a:rPr lang="fr-FR" sz="1400" dirty="0" smtClean="0">
                <a:solidFill>
                  <a:schemeClr val="tx2"/>
                </a:solidFill>
              </a:rPr>
              <a:t>Cube  </a:t>
            </a:r>
          </a:p>
          <a:p>
            <a:r>
              <a:rPr lang="fr-FR" sz="1400" dirty="0" smtClean="0">
                <a:solidFill>
                  <a:schemeClr val="tx2"/>
                </a:solidFill>
              </a:rPr>
              <a:t>OLAP</a:t>
            </a:r>
            <a:endParaRPr lang="fr-FR" sz="1400" dirty="0">
              <a:solidFill>
                <a:schemeClr val="tx2"/>
              </a:solidFill>
            </a:endParaRPr>
          </a:p>
        </p:txBody>
      </p:sp>
      <p:sp>
        <p:nvSpPr>
          <p:cNvPr id="47" name="Rectangle 46"/>
          <p:cNvSpPr/>
          <p:nvPr/>
        </p:nvSpPr>
        <p:spPr>
          <a:xfrm>
            <a:off x="8017763" y="2983092"/>
            <a:ext cx="336130" cy="257259"/>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Rectangle 47"/>
          <p:cNvSpPr/>
          <p:nvPr/>
        </p:nvSpPr>
        <p:spPr>
          <a:xfrm>
            <a:off x="8186746" y="3075799"/>
            <a:ext cx="336130" cy="257259"/>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9" name="Connecteur en angle 48"/>
          <p:cNvCxnSpPr/>
          <p:nvPr/>
        </p:nvCxnSpPr>
        <p:spPr>
          <a:xfrm rot="10800000" flipV="1">
            <a:off x="1835694" y="4340531"/>
            <a:ext cx="1199730" cy="988268"/>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Connecteur en angle 49"/>
          <p:cNvCxnSpPr/>
          <p:nvPr/>
        </p:nvCxnSpPr>
        <p:spPr>
          <a:xfrm rot="10800000">
            <a:off x="1835700" y="3404427"/>
            <a:ext cx="1199727" cy="936104"/>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50"/>
          <p:cNvCxnSpPr/>
          <p:nvPr/>
        </p:nvCxnSpPr>
        <p:spPr>
          <a:xfrm flipH="1">
            <a:off x="5854869" y="4293096"/>
            <a:ext cx="7140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Connecteur en angle 51"/>
          <p:cNvCxnSpPr/>
          <p:nvPr/>
        </p:nvCxnSpPr>
        <p:spPr>
          <a:xfrm rot="10800000">
            <a:off x="5092263" y="3279228"/>
            <a:ext cx="1476685" cy="1013870"/>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53" name="Diagramme 52"/>
          <p:cNvGraphicFramePr/>
          <p:nvPr>
            <p:extLst/>
          </p:nvPr>
        </p:nvGraphicFramePr>
        <p:xfrm>
          <a:off x="3169658" y="2552720"/>
          <a:ext cx="2107479" cy="1303415"/>
        </p:xfrm>
        <a:graphic>
          <a:graphicData uri="http://schemas.openxmlformats.org/drawingml/2006/diagram">
            <dgm:relIds xmlns:dgm="http://schemas.openxmlformats.org/drawingml/2006/diagram" xmlns:r="http://schemas.openxmlformats.org/officeDocument/2006/relationships" r:dm="rId33" r:lo="rId34" r:qs="rId35" r:cs="rId36"/>
          </a:graphicData>
        </a:graphic>
      </p:graphicFrame>
      <p:graphicFrame>
        <p:nvGraphicFramePr>
          <p:cNvPr id="54" name="Diagramme 53"/>
          <p:cNvGraphicFramePr/>
          <p:nvPr>
            <p:extLst>
              <p:ext uri="{D42A27DB-BD31-4B8C-83A1-F6EECF244321}">
                <p14:modId xmlns:p14="http://schemas.microsoft.com/office/powerpoint/2010/main" xmlns="" val="3307561045"/>
              </p:ext>
            </p:extLst>
          </p:nvPr>
        </p:nvGraphicFramePr>
        <p:xfrm>
          <a:off x="3222617" y="4477700"/>
          <a:ext cx="2036630" cy="1401921"/>
        </p:xfrm>
        <a:graphic>
          <a:graphicData uri="http://schemas.openxmlformats.org/drawingml/2006/diagram">
            <dgm:relIds xmlns:dgm="http://schemas.openxmlformats.org/drawingml/2006/diagram" xmlns:r="http://schemas.openxmlformats.org/officeDocument/2006/relationships" r:dm="rId38" r:lo="rId39" r:qs="rId40" r:cs="rId41"/>
          </a:graphicData>
        </a:graphic>
      </p:graphicFrame>
      <p:cxnSp>
        <p:nvCxnSpPr>
          <p:cNvPr id="55" name="Connecteur en angle 54"/>
          <p:cNvCxnSpPr/>
          <p:nvPr/>
        </p:nvCxnSpPr>
        <p:spPr>
          <a:xfrm rot="10800000" flipV="1">
            <a:off x="5092262" y="4293096"/>
            <a:ext cx="1476684" cy="936104"/>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6" name="Connecteur droit 55"/>
          <p:cNvCxnSpPr/>
          <p:nvPr/>
        </p:nvCxnSpPr>
        <p:spPr>
          <a:xfrm flipH="1">
            <a:off x="3035426" y="3240351"/>
            <a:ext cx="31243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Connecteur droit 56"/>
          <p:cNvCxnSpPr/>
          <p:nvPr/>
        </p:nvCxnSpPr>
        <p:spPr>
          <a:xfrm flipH="1">
            <a:off x="3035428" y="5225461"/>
            <a:ext cx="312436" cy="3741"/>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8" name="Connecteur droit 57"/>
          <p:cNvCxnSpPr/>
          <p:nvPr/>
        </p:nvCxnSpPr>
        <p:spPr>
          <a:xfrm>
            <a:off x="3035426" y="3240351"/>
            <a:ext cx="0" cy="198885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66178" y="2631559"/>
            <a:ext cx="6474863" cy="34179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9" name="Image 58"/>
          <p:cNvPicPr>
            <a:picLocks noChangeAspect="1"/>
          </p:cNvPicPr>
          <p:nvPr/>
        </p:nvPicPr>
        <p:blipFill>
          <a:blip r:embed="rId43" cstate="print">
            <a:extLst>
              <a:ext uri="{28A0092B-C50C-407E-A947-70E740481C1C}">
                <a14:useLocalDpi xmlns:a14="http://schemas.microsoft.com/office/drawing/2010/main" xmlns="" val="0"/>
              </a:ext>
            </a:extLst>
          </a:blip>
          <a:stretch>
            <a:fillRect/>
          </a:stretch>
        </p:blipFill>
        <p:spPr>
          <a:xfrm>
            <a:off x="2140918" y="1435911"/>
            <a:ext cx="524179" cy="456976"/>
          </a:xfrm>
          <a:prstGeom prst="rect">
            <a:avLst/>
          </a:prstGeom>
        </p:spPr>
      </p:pic>
      <p:pic>
        <p:nvPicPr>
          <p:cNvPr id="2" name="Image 1"/>
          <p:cNvPicPr>
            <a:picLocks noChangeAspect="1"/>
          </p:cNvPicPr>
          <p:nvPr/>
        </p:nvPicPr>
        <p:blipFill>
          <a:blip r:embed="rId44" cstate="print">
            <a:extLst>
              <a:ext uri="{28A0092B-C50C-407E-A947-70E740481C1C}">
                <a14:useLocalDpi xmlns:a14="http://schemas.microsoft.com/office/drawing/2010/main" xmlns="" val="0"/>
              </a:ext>
            </a:extLst>
          </a:blip>
          <a:stretch>
            <a:fillRect/>
          </a:stretch>
        </p:blipFill>
        <p:spPr>
          <a:xfrm>
            <a:off x="5259247" y="1326132"/>
            <a:ext cx="583968" cy="621243"/>
          </a:xfrm>
          <a:prstGeom prst="rect">
            <a:avLst/>
          </a:prstGeom>
        </p:spPr>
      </p:pic>
    </p:spTree>
    <p:extLst>
      <p:ext uri="{BB962C8B-B14F-4D97-AF65-F5344CB8AC3E}">
        <p14:creationId xmlns:p14="http://schemas.microsoft.com/office/powerpoint/2010/main" xmlns="" val="3651382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500"/>
                                        <p:tgtEl>
                                          <p:spTgt spid="3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wipe(up)">
                                      <p:cBhvr>
                                        <p:cTn id="10" dur="500"/>
                                        <p:tgtEl>
                                          <p:spTgt spid="46"/>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wipe(up)">
                                      <p:cBhvr>
                                        <p:cTn id="13" dur="500"/>
                                        <p:tgtEl>
                                          <p:spTgt spid="48"/>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up)">
                                      <p:cBhvr>
                                        <p:cTn id="16" dur="500"/>
                                        <p:tgtEl>
                                          <p:spTgt spid="47"/>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right)">
                                      <p:cBhvr>
                                        <p:cTn id="20" dur="500"/>
                                        <p:tgtEl>
                                          <p:spTgt spid="35"/>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grpId="2" nodeType="clickEffect">
                                  <p:stCondLst>
                                    <p:cond delay="0"/>
                                  </p:stCondLst>
                                  <p:childTnLst>
                                    <p:animMotion origin="layout" path="M -4.72222E-6 -3.7037E-7 L -0.35312 0.00509 " pathEditMode="relative" rAng="0" ptsTypes="AA">
                                      <p:cBhvr>
                                        <p:cTn id="24" dur="2000" fill="hold"/>
                                        <p:tgtEl>
                                          <p:spTgt spid="61"/>
                                        </p:tgtEl>
                                        <p:attrNameLst>
                                          <p:attrName>ppt_x</p:attrName>
                                          <p:attrName>ppt_y</p:attrName>
                                        </p:attrNameLst>
                                      </p:cBhvr>
                                      <p:rCtr x="-17656" y="255"/>
                                    </p:animMotion>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3" nodeType="clickEffect">
                                  <p:stCondLst>
                                    <p:cond delay="0"/>
                                  </p:stCondLst>
                                  <p:childTnLst>
                                    <p:animMotion origin="layout" path="M -0.35312 0.00509 L -0.75902 -3.7037E-7 " pathEditMode="relative" rAng="0" ptsTypes="AA">
                                      <p:cBhvr>
                                        <p:cTn id="28" dur="2000" fill="hold"/>
                                        <p:tgtEl>
                                          <p:spTgt spid="61"/>
                                        </p:tgtEl>
                                        <p:attrNameLst>
                                          <p:attrName>ppt_x</p:attrName>
                                          <p:attrName>ppt_y</p:attrName>
                                        </p:attrNameLst>
                                      </p:cBhvr>
                                      <p:rCtr x="-20295" y="-2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5" grpId="0">
        <p:bldAsOne/>
      </p:bldGraphic>
      <p:bldP spid="46" grpId="0"/>
      <p:bldP spid="47" grpId="0" animBg="1"/>
      <p:bldP spid="48" grpId="0" animBg="1"/>
      <p:bldP spid="61" grpId="2" animBg="1"/>
      <p:bldP spid="61" grpId="3"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23"/>
          <p:cNvGrpSpPr/>
          <p:nvPr/>
        </p:nvGrpSpPr>
        <p:grpSpPr>
          <a:xfrm>
            <a:off x="467554" y="5879630"/>
            <a:ext cx="8141687" cy="484212"/>
            <a:chOff x="467544" y="5753100"/>
            <a:chExt cx="8141686" cy="484212"/>
          </a:xfrm>
        </p:grpSpPr>
        <p:cxnSp>
          <p:nvCxnSpPr>
            <p:cNvPr id="43"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5" name="Arc 44"/>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5" name="Espace réservé du numéro de diapositive 4"/>
          <p:cNvSpPr>
            <a:spLocks noGrp="1"/>
          </p:cNvSpPr>
          <p:nvPr>
            <p:ph type="sldNum" sz="quarter" idx="12"/>
          </p:nvPr>
        </p:nvSpPr>
        <p:spPr/>
        <p:txBody>
          <a:bodyPr/>
          <a:lstStyle/>
          <a:p>
            <a:fld id="{CF4668DC-857F-487D-BFFA-8C0CA5037977}" type="slidenum">
              <a:rPr lang="fr-BE" smtClean="0">
                <a:solidFill>
                  <a:prstClr val="black">
                    <a:tint val="75000"/>
                  </a:prstClr>
                </a:solidFill>
              </a:rPr>
              <a:pPr/>
              <a:t>29</a:t>
            </a:fld>
            <a:endParaRPr lang="fr-BE">
              <a:solidFill>
                <a:prstClr val="black">
                  <a:tint val="75000"/>
                </a:prstClr>
              </a:solidFill>
            </a:endParaRPr>
          </a:p>
        </p:txBody>
      </p:sp>
      <p:sp>
        <p:nvSpPr>
          <p:cNvPr id="8" name="Rectangle 7"/>
          <p:cNvSpPr/>
          <p:nvPr/>
        </p:nvSpPr>
        <p:spPr>
          <a:xfrm>
            <a:off x="74967" y="-29600"/>
            <a:ext cx="9069033" cy="1237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0" name="Group 13"/>
          <p:cNvGrpSpPr/>
          <p:nvPr/>
        </p:nvGrpSpPr>
        <p:grpSpPr>
          <a:xfrm>
            <a:off x="444502" y="589325"/>
            <a:ext cx="8164731" cy="463420"/>
            <a:chOff x="444499" y="1136780"/>
            <a:chExt cx="8164731" cy="463420"/>
          </a:xfrm>
        </p:grpSpPr>
        <p:cxnSp>
          <p:nvCxnSpPr>
            <p:cNvPr id="21"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Arc 21"/>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19" name="Groupe 18"/>
          <p:cNvGrpSpPr/>
          <p:nvPr/>
        </p:nvGrpSpPr>
        <p:grpSpPr>
          <a:xfrm>
            <a:off x="447779" y="40380"/>
            <a:ext cx="8023375" cy="580318"/>
            <a:chOff x="447769" y="40371"/>
            <a:chExt cx="8023374" cy="580317"/>
          </a:xfrm>
        </p:grpSpPr>
        <p:sp>
          <p:nvSpPr>
            <p:cNvPr id="23"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dirty="0">
                  <a:solidFill>
                    <a:schemeClr val="bg1">
                      <a:lumMod val="65000"/>
                    </a:schemeClr>
                  </a:solidFill>
                  <a:latin typeface="Agency FB" pitchFamily="34" charset="0"/>
                  <a:ea typeface="+mj-ea"/>
                  <a:cs typeface="+mj-cs"/>
                </a:rPr>
                <a:t>Modélisation</a:t>
              </a:r>
            </a:p>
          </p:txBody>
        </p:sp>
        <p:sp>
          <p:nvSpPr>
            <p:cNvPr id="24"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a:solidFill>
                    <a:schemeClr val="bg1">
                      <a:lumMod val="65000"/>
                    </a:schemeClr>
                  </a:solidFill>
                  <a:latin typeface="Agency FB" pitchFamily="34" charset="0"/>
                  <a:ea typeface="+mj-ea"/>
                  <a:cs typeface="+mj-cs"/>
                </a:rPr>
                <a:t>ETL</a:t>
              </a:r>
            </a:p>
            <a:p>
              <a:pPr>
                <a:spcBef>
                  <a:spcPct val="0"/>
                </a:spcBef>
              </a:pPr>
              <a:endParaRPr lang="fr-FR" sz="1700" b="1" dirty="0">
                <a:latin typeface="Agency FB" pitchFamily="34" charset="0"/>
                <a:ea typeface="+mj-ea"/>
                <a:cs typeface="+mj-cs"/>
              </a:endParaRPr>
            </a:p>
          </p:txBody>
        </p:sp>
        <p:sp>
          <p:nvSpPr>
            <p:cNvPr id="27" name="Rectangle 7"/>
            <p:cNvSpPr txBox="1">
              <a:spLocks noChangeArrowheads="1"/>
            </p:cNvSpPr>
            <p:nvPr/>
          </p:nvSpPr>
          <p:spPr>
            <a:xfrm>
              <a:off x="447769" y="106014"/>
              <a:ext cx="1554020" cy="408119"/>
            </a:xfrm>
            <a:prstGeom prst="rect">
              <a:avLst/>
            </a:prstGeom>
          </p:spPr>
          <p:txBody>
            <a:bodyPr vert="horz" lIns="91440" tIns="45720" rIns="91440" bIns="45720" rtlCol="0" anchor="ctr">
              <a:noAutofit/>
            </a:bodyPr>
            <a:lstStyle/>
            <a:p>
              <a:pPr algn="ctr">
                <a:spcBef>
                  <a:spcPct val="0"/>
                </a:spcBef>
                <a:defRPr/>
              </a:pPr>
              <a:r>
                <a:rPr lang="fr-FR" sz="1700" dirty="0">
                  <a:solidFill>
                    <a:schemeClr val="bg1">
                      <a:lumMod val="65000"/>
                    </a:schemeClr>
                  </a:solidFill>
                  <a:latin typeface="Agency FB" pitchFamily="34" charset="0"/>
                  <a:ea typeface="+mj-ea"/>
                  <a:cs typeface="+mj-cs"/>
                </a:rPr>
                <a:t>Contexte général</a:t>
              </a:r>
            </a:p>
          </p:txBody>
        </p:sp>
        <p:sp>
          <p:nvSpPr>
            <p:cNvPr id="28" name="Freeform 5" descr="&lt;LOGICA_QUOTE_LEFT&gt;"/>
            <p:cNvSpPr>
              <a:spLocks/>
            </p:cNvSpPr>
            <p:nvPr/>
          </p:nvSpPr>
          <p:spPr bwMode="gray">
            <a:xfrm>
              <a:off x="6468594" y="69444"/>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9" name="Freeform 9" descr="&lt;LOGICA_QUOTE_RIGHT&gt;"/>
            <p:cNvSpPr>
              <a:spLocks/>
            </p:cNvSpPr>
            <p:nvPr/>
          </p:nvSpPr>
          <p:spPr bwMode="gray">
            <a:xfrm>
              <a:off x="7290730" y="65435"/>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1" name="Rectangle 7"/>
            <p:cNvSpPr txBox="1">
              <a:spLocks noChangeArrowheads="1"/>
            </p:cNvSpPr>
            <p:nvPr/>
          </p:nvSpPr>
          <p:spPr>
            <a:xfrm>
              <a:off x="2263974" y="87959"/>
              <a:ext cx="1542905" cy="451721"/>
            </a:xfrm>
            <a:prstGeom prst="rect">
              <a:avLst/>
            </a:prstGeom>
          </p:spPr>
          <p:txBody>
            <a:bodyPr vert="horz" lIns="0" tIns="0" rIns="0" bIns="0" rtlCol="0" anchor="ctr" anchorCtr="0">
              <a:noAutofit/>
            </a:bodyPr>
            <a:lstStyle/>
            <a:p>
              <a:pPr>
                <a:spcBef>
                  <a:spcPct val="0"/>
                </a:spcBef>
              </a:pPr>
              <a:r>
                <a:rPr lang="fr-FR" sz="1700" dirty="0" smtClean="0">
                  <a:solidFill>
                    <a:schemeClr val="bg1">
                      <a:lumMod val="65000"/>
                    </a:schemeClr>
                  </a:solidFill>
                  <a:latin typeface="Agency FB" pitchFamily="34" charset="0"/>
                  <a:ea typeface="+mj-ea"/>
                  <a:cs typeface="+mj-cs"/>
                </a:rPr>
                <a:t>Analyse du besoin</a:t>
              </a:r>
              <a:endParaRPr lang="fr-FR" sz="1700" dirty="0">
                <a:solidFill>
                  <a:schemeClr val="bg1">
                    <a:lumMod val="65000"/>
                  </a:schemeClr>
                </a:solidFill>
                <a:latin typeface="Agency FB" pitchFamily="34" charset="0"/>
                <a:ea typeface="+mj-ea"/>
                <a:cs typeface="+mj-cs"/>
              </a:endParaRPr>
            </a:p>
          </p:txBody>
        </p:sp>
        <p:sp>
          <p:nvSpPr>
            <p:cNvPr id="32" name="Rectangle 7"/>
            <p:cNvSpPr txBox="1">
              <a:spLocks noChangeArrowheads="1"/>
            </p:cNvSpPr>
            <p:nvPr/>
          </p:nvSpPr>
          <p:spPr>
            <a:xfrm>
              <a:off x="7564384" y="40371"/>
              <a:ext cx="906759" cy="448615"/>
            </a:xfrm>
            <a:prstGeom prst="rect">
              <a:avLst/>
            </a:prstGeom>
          </p:spPr>
          <p:txBody>
            <a:bodyPr vert="horz" lIns="0" tIns="0" rIns="0" bIns="0" rtlCol="0" anchor="ctr" anchorCtr="0">
              <a:normAutofit fontScale="92500" lnSpcReduction="10000"/>
            </a:bodyPr>
            <a:lstStyle/>
            <a:p>
              <a:pPr>
                <a:spcBef>
                  <a:spcPct val="0"/>
                </a:spcBef>
                <a:defRPr/>
              </a:pPr>
              <a:r>
                <a:rPr lang="fr-FR" sz="1700" dirty="0">
                  <a:solidFill>
                    <a:schemeClr val="bg1">
                      <a:lumMod val="65000"/>
                    </a:schemeClr>
                  </a:solidFill>
                  <a:latin typeface="Agency FB" pitchFamily="34" charset="0"/>
                  <a:ea typeface="+mj-ea"/>
                  <a:cs typeface="+mj-cs"/>
                </a:rPr>
                <a:t>Conclusion</a:t>
              </a:r>
            </a:p>
          </p:txBody>
        </p:sp>
        <p:sp>
          <p:nvSpPr>
            <p:cNvPr id="34" name="Rectangle 7"/>
            <p:cNvSpPr txBox="1">
              <a:spLocks noChangeArrowheads="1"/>
            </p:cNvSpPr>
            <p:nvPr/>
          </p:nvSpPr>
          <p:spPr>
            <a:xfrm>
              <a:off x="5194970" y="77175"/>
              <a:ext cx="1542905" cy="451721"/>
            </a:xfrm>
            <a:prstGeom prst="rect">
              <a:avLst/>
            </a:prstGeom>
          </p:spPr>
          <p:txBody>
            <a:bodyPr vert="horz" lIns="0" tIns="0" rIns="0" bIns="0" rtlCol="0" anchor="ctr" anchorCtr="0">
              <a:noAutofit/>
            </a:bodyPr>
            <a:lstStyle/>
            <a:p>
              <a:pPr algn="ctr">
                <a:spcBef>
                  <a:spcPct val="0"/>
                </a:spcBef>
              </a:pPr>
              <a:r>
                <a:rPr lang="fr-FR" sz="1700" dirty="0">
                  <a:solidFill>
                    <a:schemeClr val="bg1">
                      <a:lumMod val="75000"/>
                    </a:schemeClr>
                  </a:solidFill>
                  <a:latin typeface="Agency FB" pitchFamily="34" charset="0"/>
                  <a:ea typeface="+mj-ea"/>
                  <a:cs typeface="+mj-cs"/>
                </a:rPr>
                <a:t>Restitution</a:t>
              </a:r>
            </a:p>
          </p:txBody>
        </p:sp>
        <p:sp>
          <p:nvSpPr>
            <p:cNvPr id="42" name="Rectangle 7"/>
            <p:cNvSpPr txBox="1">
              <a:spLocks noChangeArrowheads="1"/>
            </p:cNvSpPr>
            <p:nvPr/>
          </p:nvSpPr>
          <p:spPr>
            <a:xfrm>
              <a:off x="6168489" y="59027"/>
              <a:ext cx="1542905" cy="451721"/>
            </a:xfrm>
            <a:prstGeom prst="rect">
              <a:avLst/>
            </a:prstGeom>
          </p:spPr>
          <p:txBody>
            <a:bodyPr vert="horz" lIns="0" tIns="0" rIns="0" bIns="0" rtlCol="0" anchor="ctr" anchorCtr="0">
              <a:noAutofit/>
            </a:bodyPr>
            <a:lstStyle/>
            <a:p>
              <a:pPr algn="ctr">
                <a:spcBef>
                  <a:spcPct val="0"/>
                </a:spcBef>
              </a:pPr>
              <a:r>
                <a:rPr lang="fr-FR" sz="1700" b="1" dirty="0" err="1">
                  <a:latin typeface="Agency FB" pitchFamily="34" charset="0"/>
                  <a:ea typeface="+mj-ea"/>
                  <a:cs typeface="+mj-cs"/>
                </a:rPr>
                <a:t>Reporting</a:t>
              </a:r>
              <a:endParaRPr lang="fr-FR" sz="1700" b="1" dirty="0">
                <a:latin typeface="Agency FB" pitchFamily="34" charset="0"/>
                <a:ea typeface="+mj-ea"/>
                <a:cs typeface="+mj-cs"/>
              </a:endParaRPr>
            </a:p>
          </p:txBody>
        </p:sp>
      </p:grpSp>
      <p:sp>
        <p:nvSpPr>
          <p:cNvPr id="62" name="Rectangle 7"/>
          <p:cNvSpPr txBox="1">
            <a:spLocks noChangeArrowheads="1"/>
          </p:cNvSpPr>
          <p:nvPr/>
        </p:nvSpPr>
        <p:spPr>
          <a:xfrm>
            <a:off x="714367" y="668186"/>
            <a:ext cx="1252132" cy="408119"/>
          </a:xfrm>
          <a:prstGeom prst="rect">
            <a:avLst/>
          </a:prstGeom>
        </p:spPr>
        <p:txBody>
          <a:bodyPr vert="horz" lIns="0" tIns="0" rIns="0" bIns="0" rtlCol="0" anchor="ctr" anchorCtr="0">
            <a:normAutofit/>
          </a:bodyPr>
          <a:lstStyle/>
          <a:p>
            <a:pPr>
              <a:lnSpc>
                <a:spcPct val="80000"/>
              </a:lnSpc>
              <a:spcBef>
                <a:spcPct val="0"/>
              </a:spcBef>
            </a:pPr>
            <a:r>
              <a:rPr lang="fr-FR" sz="2000" b="1" dirty="0" smtClean="0">
                <a:latin typeface="Agency FB" pitchFamily="34" charset="0"/>
                <a:ea typeface="+mj-ea"/>
                <a:cs typeface="+mj-cs"/>
              </a:rPr>
              <a:t>Web</a:t>
            </a:r>
            <a:endParaRPr lang="fr-FR" sz="1400" b="1" dirty="0">
              <a:latin typeface="Agency FB" pitchFamily="34" charset="0"/>
              <a:ea typeface="+mj-ea"/>
              <a:cs typeface="+mj-cs"/>
            </a:endParaRPr>
          </a:p>
        </p:txBody>
      </p:sp>
      <p:sp>
        <p:nvSpPr>
          <p:cNvPr id="63" name="Rectangle 7"/>
          <p:cNvSpPr txBox="1">
            <a:spLocks noChangeArrowheads="1"/>
          </p:cNvSpPr>
          <p:nvPr/>
        </p:nvSpPr>
        <p:spPr>
          <a:xfrm>
            <a:off x="2031614" y="668186"/>
            <a:ext cx="1047471" cy="408119"/>
          </a:xfrm>
          <a:prstGeom prst="rect">
            <a:avLst/>
          </a:prstGeom>
        </p:spPr>
        <p:txBody>
          <a:bodyPr vert="horz" lIns="0" tIns="0" rIns="0" bIns="0" rtlCol="0" anchor="ctr" anchorCtr="0">
            <a:normAutofit/>
          </a:bodyPr>
          <a:lstStyle/>
          <a:p>
            <a:pPr>
              <a:lnSpc>
                <a:spcPct val="80000"/>
              </a:lnSpc>
              <a:spcBef>
                <a:spcPct val="0"/>
              </a:spcBef>
            </a:pPr>
            <a:r>
              <a:rPr lang="fr-FR" sz="2000" dirty="0" smtClean="0">
                <a:solidFill>
                  <a:schemeClr val="bg1">
                    <a:lumMod val="65000"/>
                  </a:schemeClr>
                </a:solidFill>
                <a:latin typeface="Agency FB" pitchFamily="34" charset="0"/>
                <a:ea typeface="+mj-ea"/>
                <a:cs typeface="+mj-cs"/>
              </a:rPr>
              <a:t>Mobile</a:t>
            </a:r>
            <a:endParaRPr lang="fr-FR" sz="1400" dirty="0">
              <a:solidFill>
                <a:schemeClr val="bg1">
                  <a:lumMod val="65000"/>
                </a:schemeClr>
              </a:solidFill>
              <a:latin typeface="Agency FB" pitchFamily="34" charset="0"/>
              <a:ea typeface="+mj-ea"/>
              <a:cs typeface="+mj-cs"/>
            </a:endParaRPr>
          </a:p>
        </p:txBody>
      </p:sp>
      <p:sp>
        <p:nvSpPr>
          <p:cNvPr id="64" name="Freeform 9" descr="&lt;LOGICA_QUOTE_RIGHT&gt;"/>
          <p:cNvSpPr>
            <a:spLocks/>
          </p:cNvSpPr>
          <p:nvPr/>
        </p:nvSpPr>
        <p:spPr bwMode="gray">
          <a:xfrm>
            <a:off x="1161654" y="635576"/>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5" name="Freeform 5" descr="&lt;LOGICA_QUOTE_LEFT&gt;"/>
          <p:cNvSpPr>
            <a:spLocks/>
          </p:cNvSpPr>
          <p:nvPr/>
        </p:nvSpPr>
        <p:spPr bwMode="gray">
          <a:xfrm>
            <a:off x="546279" y="659493"/>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xmlns="" val="2143628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1000" fill="hold"/>
                                        <p:tgtEl>
                                          <p:spTgt spid="64"/>
                                        </p:tgtEl>
                                        <p:attrNameLst>
                                          <p:attrName>ppt_w</p:attrName>
                                        </p:attrNameLst>
                                      </p:cBhvr>
                                      <p:tavLst>
                                        <p:tav tm="0" fmla="#ppt_w*sin(2.5*pi*$)">
                                          <p:val>
                                            <p:fltVal val="0"/>
                                          </p:val>
                                        </p:tav>
                                        <p:tav tm="100000">
                                          <p:val>
                                            <p:fltVal val="1"/>
                                          </p:val>
                                        </p:tav>
                                      </p:tavLst>
                                    </p:anim>
                                    <p:anim calcmode="lin" valueType="num">
                                      <p:cBhvr>
                                        <p:cTn id="8" dur="1000" fill="hold"/>
                                        <p:tgtEl>
                                          <p:spTgt spid="64"/>
                                        </p:tgtEl>
                                        <p:attrNameLst>
                                          <p:attrName>ppt_h</p:attrName>
                                        </p:attrNameLst>
                                      </p:cBhvr>
                                      <p:tavLst>
                                        <p:tav tm="0">
                                          <p:val>
                                            <p:strVal val="#ppt_h"/>
                                          </p:val>
                                        </p:tav>
                                        <p:tav tm="100000">
                                          <p:val>
                                            <p:strVal val="#ppt_h"/>
                                          </p:val>
                                        </p:tav>
                                      </p:tavLst>
                                    </p:anim>
                                  </p:childTnLst>
                                </p:cTn>
                              </p:par>
                              <p:par>
                                <p:cTn id="9" presetID="19" presetClass="entr" presetSubtype="10" fill="hold" grpId="0" nodeType="withEffect">
                                  <p:stCondLst>
                                    <p:cond delay="0"/>
                                  </p:stCondLst>
                                  <p:childTnLst>
                                    <p:set>
                                      <p:cBhvr>
                                        <p:cTn id="10" dur="1" fill="hold">
                                          <p:stCondLst>
                                            <p:cond delay="0"/>
                                          </p:stCondLst>
                                        </p:cTn>
                                        <p:tgtEl>
                                          <p:spTgt spid="65"/>
                                        </p:tgtEl>
                                        <p:attrNameLst>
                                          <p:attrName>style.visibility</p:attrName>
                                        </p:attrNameLst>
                                      </p:cBhvr>
                                      <p:to>
                                        <p:strVal val="visible"/>
                                      </p:to>
                                    </p:set>
                                    <p:anim calcmode="lin" valueType="num">
                                      <p:cBhvr>
                                        <p:cTn id="11" dur="1000" fill="hold"/>
                                        <p:tgtEl>
                                          <p:spTgt spid="65"/>
                                        </p:tgtEl>
                                        <p:attrNameLst>
                                          <p:attrName>ppt_w</p:attrName>
                                        </p:attrNameLst>
                                      </p:cBhvr>
                                      <p:tavLst>
                                        <p:tav tm="0" fmla="#ppt_w*sin(2.5*pi*$)">
                                          <p:val>
                                            <p:fltVal val="0"/>
                                          </p:val>
                                        </p:tav>
                                        <p:tav tm="100000">
                                          <p:val>
                                            <p:fltVal val="1"/>
                                          </p:val>
                                        </p:tav>
                                      </p:tavLst>
                                    </p:anim>
                                    <p:anim calcmode="lin" valueType="num">
                                      <p:cBhvr>
                                        <p:cTn id="12" dur="1000" fill="hold"/>
                                        <p:tgtEl>
                                          <p:spTgt spid="6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CF4668DC-857F-487D-BFFA-8C0CA5037977}" type="slidenum">
              <a:rPr lang="fr-BE" smtClean="0"/>
              <a:pPr/>
              <a:t>3</a:t>
            </a:fld>
            <a:endParaRPr lang="fr-BE"/>
          </a:p>
        </p:txBody>
      </p:sp>
      <p:sp>
        <p:nvSpPr>
          <p:cNvPr id="104"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26569FD-FFB4-4247-9A08-C210CA39FC2E}" type="slidenum">
              <a:rPr lang="fr-FR" smtClean="0"/>
              <a:pPr/>
              <a:t>3</a:t>
            </a:fld>
            <a:endParaRPr lang="fr-FR"/>
          </a:p>
        </p:txBody>
      </p:sp>
      <p:grpSp>
        <p:nvGrpSpPr>
          <p:cNvPr id="105" name="Group 23"/>
          <p:cNvGrpSpPr/>
          <p:nvPr/>
        </p:nvGrpSpPr>
        <p:grpSpPr>
          <a:xfrm>
            <a:off x="467544" y="5753100"/>
            <a:ext cx="8141686" cy="484212"/>
            <a:chOff x="467544" y="5753100"/>
            <a:chExt cx="8141686" cy="484212"/>
          </a:xfrm>
        </p:grpSpPr>
        <p:cxnSp>
          <p:nvCxnSpPr>
            <p:cNvPr id="106"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7" name="Arc 106"/>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71" name="Group 13"/>
          <p:cNvGrpSpPr/>
          <p:nvPr/>
        </p:nvGrpSpPr>
        <p:grpSpPr>
          <a:xfrm>
            <a:off x="467544" y="575377"/>
            <a:ext cx="8164731" cy="463420"/>
            <a:chOff x="444499" y="1136780"/>
            <a:chExt cx="8164731" cy="463420"/>
          </a:xfrm>
        </p:grpSpPr>
        <p:cxnSp>
          <p:nvCxnSpPr>
            <p:cNvPr id="72"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3" name="Arc 72"/>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74" name="Rectangle 7"/>
          <p:cNvSpPr txBox="1">
            <a:spLocks noChangeArrowheads="1"/>
          </p:cNvSpPr>
          <p:nvPr/>
        </p:nvSpPr>
        <p:spPr>
          <a:xfrm>
            <a:off x="612363" y="685317"/>
            <a:ext cx="1482352" cy="408119"/>
          </a:xfrm>
          <a:prstGeom prst="rect">
            <a:avLst/>
          </a:prstGeom>
        </p:spPr>
        <p:txBody>
          <a:bodyPr vert="horz" lIns="0" tIns="0" rIns="0" bIns="0" rtlCol="0" anchor="ctr" anchorCtr="0">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fr-FR" sz="1500" dirty="0" smtClean="0">
                <a:latin typeface="Agency FB" pitchFamily="34" charset="0"/>
                <a:ea typeface="+mj-ea"/>
                <a:cs typeface="+mj-cs"/>
              </a:rPr>
              <a:t>Organisme d’accueil</a:t>
            </a:r>
          </a:p>
        </p:txBody>
      </p:sp>
      <p:sp>
        <p:nvSpPr>
          <p:cNvPr id="75" name="Rectangle 7"/>
          <p:cNvSpPr txBox="1">
            <a:spLocks noChangeArrowheads="1"/>
          </p:cNvSpPr>
          <p:nvPr/>
        </p:nvSpPr>
        <p:spPr>
          <a:xfrm>
            <a:off x="2149415" y="723346"/>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Description </a:t>
            </a:r>
            <a:r>
              <a:rPr lang="fr-FR" sz="1400" dirty="0" smtClean="0">
                <a:solidFill>
                  <a:schemeClr val="bg1">
                    <a:lumMod val="65000"/>
                  </a:schemeClr>
                </a:solidFill>
                <a:latin typeface="Agency FB" pitchFamily="34" charset="0"/>
                <a:ea typeface="+mj-ea"/>
                <a:cs typeface="+mj-cs"/>
              </a:rPr>
              <a:t>des tâches</a:t>
            </a:r>
            <a:endParaRPr lang="fr-FR" sz="1400" dirty="0" smtClean="0">
              <a:solidFill>
                <a:schemeClr val="bg1">
                  <a:lumMod val="65000"/>
                </a:schemeClr>
              </a:solidFill>
              <a:latin typeface="Agency FB" pitchFamily="34" charset="0"/>
              <a:ea typeface="+mj-ea"/>
              <a:cs typeface="+mj-cs"/>
            </a:endParaRPr>
          </a:p>
        </p:txBody>
      </p:sp>
      <p:sp>
        <p:nvSpPr>
          <p:cNvPr id="77" name="Rectangle 7"/>
          <p:cNvSpPr txBox="1">
            <a:spLocks noChangeArrowheads="1"/>
          </p:cNvSpPr>
          <p:nvPr/>
        </p:nvSpPr>
        <p:spPr>
          <a:xfrm>
            <a:off x="3707904" y="764704"/>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rPr>
              <a:t>Conduite du projet</a:t>
            </a:r>
          </a:p>
          <a:p>
            <a:pPr>
              <a:lnSpc>
                <a:spcPct val="80000"/>
              </a:lnSpc>
              <a:spcBef>
                <a:spcPct val="0"/>
              </a:spcBef>
            </a:pPr>
            <a:endParaRPr lang="fr-FR" sz="1400" dirty="0" smtClean="0">
              <a:solidFill>
                <a:schemeClr val="bg1">
                  <a:lumMod val="65000"/>
                </a:schemeClr>
              </a:solidFill>
              <a:latin typeface="Agency FB" pitchFamily="34" charset="0"/>
              <a:ea typeface="+mj-ea"/>
              <a:cs typeface="+mj-cs"/>
            </a:endParaRPr>
          </a:p>
        </p:txBody>
      </p:sp>
      <p:sp>
        <p:nvSpPr>
          <p:cNvPr id="78" name="Rectangle 7"/>
          <p:cNvSpPr txBox="1">
            <a:spLocks noChangeArrowheads="1"/>
          </p:cNvSpPr>
          <p:nvPr/>
        </p:nvSpPr>
        <p:spPr>
          <a:xfrm>
            <a:off x="4489943" y="723344"/>
            <a:ext cx="1302622" cy="408119"/>
          </a:xfrm>
          <a:prstGeom prst="rect">
            <a:avLst/>
          </a:prstGeom>
        </p:spPr>
        <p:txBody>
          <a:bodyPr vert="horz" lIns="0" tIns="0" rIns="0" bIns="0" rtlCol="0" anchor="ctr" anchorCtr="0">
            <a:normAutofit/>
          </a:bodyPr>
          <a:lstStyle/>
          <a:p>
            <a:pPr>
              <a:lnSpc>
                <a:spcPct val="80000"/>
              </a:lnSpc>
              <a:spcBef>
                <a:spcPct val="0"/>
              </a:spcBef>
            </a:pPr>
            <a:endParaRPr lang="fr-FR" sz="1400" dirty="0" smtClean="0">
              <a:solidFill>
                <a:schemeClr val="bg1">
                  <a:lumMod val="65000"/>
                </a:schemeClr>
              </a:solidFill>
              <a:latin typeface="Agency FB" pitchFamily="34" charset="0"/>
              <a:ea typeface="+mj-ea"/>
              <a:cs typeface="+mj-cs"/>
            </a:endParaRPr>
          </a:p>
        </p:txBody>
      </p:sp>
      <p:sp>
        <p:nvSpPr>
          <p:cNvPr id="79" name="Freeform 9" descr="&lt;LOGICA_QUOTE_RIGHT&gt;"/>
          <p:cNvSpPr>
            <a:spLocks/>
          </p:cNvSpPr>
          <p:nvPr/>
        </p:nvSpPr>
        <p:spPr bwMode="gray">
          <a:xfrm>
            <a:off x="1808963" y="656175"/>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95" name="Freeform 5" descr="&lt;LOGICA_QUOTE_LEFT&gt;"/>
          <p:cNvSpPr>
            <a:spLocks/>
          </p:cNvSpPr>
          <p:nvPr/>
        </p:nvSpPr>
        <p:spPr bwMode="gray">
          <a:xfrm>
            <a:off x="468248" y="693404"/>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 name="ZoneTexte 5"/>
          <p:cNvSpPr txBox="1"/>
          <p:nvPr/>
        </p:nvSpPr>
        <p:spPr>
          <a:xfrm>
            <a:off x="6244864" y="4703338"/>
            <a:ext cx="1046006" cy="461665"/>
          </a:xfrm>
          <a:prstGeom prst="rect">
            <a:avLst/>
          </a:prstGeom>
          <a:solidFill>
            <a:schemeClr val="bg1"/>
          </a:solidFill>
        </p:spPr>
        <p:txBody>
          <a:bodyPr wrap="square" rtlCol="0">
            <a:spAutoFit/>
          </a:bodyPr>
          <a:lstStyle/>
          <a:p>
            <a:endParaRPr lang="fr-FR" sz="2400" b="1" dirty="0">
              <a:solidFill>
                <a:schemeClr val="tx1">
                  <a:lumMod val="50000"/>
                  <a:lumOff val="50000"/>
                </a:schemeClr>
              </a:solidFill>
              <a:latin typeface="Agency FB" panose="020B0503020202020204" pitchFamily="34" charset="0"/>
            </a:endParaRPr>
          </a:p>
        </p:txBody>
      </p:sp>
      <p:grpSp>
        <p:nvGrpSpPr>
          <p:cNvPr id="32" name="Groupe 31"/>
          <p:cNvGrpSpPr/>
          <p:nvPr/>
        </p:nvGrpSpPr>
        <p:grpSpPr>
          <a:xfrm>
            <a:off x="437263" y="44624"/>
            <a:ext cx="8063322" cy="576064"/>
            <a:chOff x="437263" y="44624"/>
            <a:chExt cx="8063322" cy="576064"/>
          </a:xfrm>
        </p:grpSpPr>
        <p:sp>
          <p:nvSpPr>
            <p:cNvPr id="33"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B3S</a:t>
              </a:r>
              <a:endParaRPr lang="fr-FR" sz="1700" dirty="0">
                <a:solidFill>
                  <a:schemeClr val="bg1">
                    <a:lumMod val="65000"/>
                  </a:schemeClr>
                </a:solidFill>
                <a:latin typeface="Agency FB" pitchFamily="34" charset="0"/>
                <a:ea typeface="+mj-ea"/>
                <a:cs typeface="+mj-cs"/>
              </a:endParaRPr>
            </a:p>
          </p:txBody>
        </p:sp>
        <p:sp>
          <p:nvSpPr>
            <p:cNvPr id="34"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Missions</a:t>
              </a:r>
              <a:endParaRPr lang="fr-FR" sz="1700" dirty="0">
                <a:solidFill>
                  <a:schemeClr val="bg1">
                    <a:lumMod val="65000"/>
                  </a:schemeClr>
                </a:solidFill>
                <a:latin typeface="Agency FB" pitchFamily="34" charset="0"/>
                <a:ea typeface="+mj-ea"/>
                <a:cs typeface="+mj-cs"/>
              </a:endParaRPr>
            </a:p>
            <a:p>
              <a:pPr>
                <a:spcBef>
                  <a:spcPct val="0"/>
                </a:spcBef>
              </a:pPr>
              <a:endParaRPr lang="fr-FR" sz="1700" dirty="0" smtClean="0">
                <a:solidFill>
                  <a:schemeClr val="bg1">
                    <a:lumMod val="65000"/>
                  </a:schemeClr>
                </a:solidFill>
                <a:latin typeface="Agency FB" pitchFamily="34" charset="0"/>
                <a:ea typeface="+mj-ea"/>
                <a:cs typeface="+mj-cs"/>
              </a:endParaRPr>
            </a:p>
          </p:txBody>
        </p:sp>
        <p:sp>
          <p:nvSpPr>
            <p:cNvPr id="35" name="Rectangle 7"/>
            <p:cNvSpPr txBox="1">
              <a:spLocks noChangeArrowheads="1"/>
            </p:cNvSpPr>
            <p:nvPr/>
          </p:nvSpPr>
          <p:spPr>
            <a:xfrm>
              <a:off x="450180" y="81355"/>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tx1"/>
                </a:solidFill>
                <a:effectLst/>
                <a:uLnTx/>
                <a:uFillTx/>
                <a:latin typeface="Agency FB" pitchFamily="34" charset="0"/>
                <a:ea typeface="+mj-ea"/>
                <a:cs typeface="+mj-cs"/>
              </a:endParaRPr>
            </a:p>
          </p:txBody>
        </p:sp>
        <p:sp>
          <p:nvSpPr>
            <p:cNvPr id="36" name="Freeform 5" descr="&lt;LOGICA_QUOTE_LEFT&gt;"/>
            <p:cNvSpPr>
              <a:spLocks/>
            </p:cNvSpPr>
            <p:nvPr/>
          </p:nvSpPr>
          <p:spPr bwMode="gray">
            <a:xfrm>
              <a:off x="437263" y="54728"/>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7" name="Freeform 9" descr="&lt;LOGICA_QUOTE_RIGHT&gt;"/>
            <p:cNvSpPr>
              <a:spLocks/>
            </p:cNvSpPr>
            <p:nvPr/>
          </p:nvSpPr>
          <p:spPr bwMode="gray">
            <a:xfrm>
              <a:off x="1854705" y="44624"/>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8" name="Rectangle 7"/>
            <p:cNvSpPr txBox="1">
              <a:spLocks noChangeArrowheads="1"/>
            </p:cNvSpPr>
            <p:nvPr/>
          </p:nvSpPr>
          <p:spPr>
            <a:xfrm>
              <a:off x="2264615" y="73741"/>
              <a:ext cx="1542905" cy="451721"/>
            </a:xfrm>
            <a:prstGeom prst="rect">
              <a:avLst/>
            </a:prstGeom>
          </p:spPr>
          <p:txBody>
            <a:bodyPr vert="horz" lIns="0" tIns="0" rIns="0" bIns="0" rtlCol="0" anchor="ctr" anchorCtr="0">
              <a:noAutofit/>
            </a:bodyPr>
            <a:lstStyle/>
            <a:p>
              <a:pPr>
                <a:spcBef>
                  <a:spcPct val="0"/>
                </a:spcBef>
              </a:pPr>
              <a:r>
                <a:rPr lang="fr-FR" sz="1700" dirty="0" smtClean="0">
                  <a:solidFill>
                    <a:schemeClr val="bg1">
                      <a:lumMod val="65000"/>
                    </a:schemeClr>
                  </a:solidFill>
                  <a:latin typeface="Agency FB" pitchFamily="34" charset="0"/>
                  <a:ea typeface="+mj-ea"/>
                  <a:cs typeface="+mj-cs"/>
                </a:rPr>
                <a:t>Titrisation</a:t>
              </a:r>
              <a:endParaRPr lang="fr-FR" sz="1700" dirty="0">
                <a:solidFill>
                  <a:schemeClr val="bg1">
                    <a:lumMod val="65000"/>
                  </a:schemeClr>
                </a:solidFill>
                <a:latin typeface="Agency FB" pitchFamily="34" charset="0"/>
                <a:ea typeface="+mj-ea"/>
                <a:cs typeface="+mj-cs"/>
              </a:endParaRPr>
            </a:p>
          </p:txBody>
        </p:sp>
        <p:sp>
          <p:nvSpPr>
            <p:cNvPr id="39" name="Rectangle 7"/>
            <p:cNvSpPr txBox="1">
              <a:spLocks noChangeArrowheads="1"/>
            </p:cNvSpPr>
            <p:nvPr/>
          </p:nvSpPr>
          <p:spPr>
            <a:xfrm>
              <a:off x="7593826" y="62133"/>
              <a:ext cx="906759" cy="448615"/>
            </a:xfrm>
            <a:prstGeom prst="rect">
              <a:avLst/>
            </a:prstGeom>
          </p:spPr>
          <p:txBody>
            <a:bodyPr vert="horz" lIns="0" tIns="0" rIns="0" bIns="0" rtlCol="0" anchor="ctr" anchorCtr="0">
              <a:normAutofit/>
            </a:bodyPr>
            <a:lstStyle/>
            <a:p>
              <a:pPr marR="0" lvl="0" indent="0" fontAlgn="auto">
                <a:lnSpc>
                  <a:spcPct val="100000"/>
                </a:lnSpc>
                <a:spcBef>
                  <a:spcPct val="0"/>
                </a:spcBef>
                <a:spcAft>
                  <a:spcPts val="0"/>
                </a:spcAft>
                <a:buClrTx/>
                <a:buSzTx/>
                <a:buFontTx/>
                <a:buNone/>
                <a:tabLst/>
                <a:defRPr/>
              </a:pPr>
              <a:endParaRPr lang="fr-FR" sz="1700" dirty="0" smtClean="0">
                <a:solidFill>
                  <a:schemeClr val="bg1">
                    <a:lumMod val="65000"/>
                  </a:schemeClr>
                </a:solidFill>
                <a:latin typeface="Agency FB" pitchFamily="34" charset="0"/>
                <a:ea typeface="+mj-ea"/>
                <a:cs typeface="+mj-cs"/>
              </a:endParaRPr>
            </a:p>
          </p:txBody>
        </p:sp>
        <p:sp>
          <p:nvSpPr>
            <p:cNvPr id="40" name="Rectangle 7"/>
            <p:cNvSpPr txBox="1">
              <a:spLocks noChangeArrowheads="1"/>
            </p:cNvSpPr>
            <p:nvPr/>
          </p:nvSpPr>
          <p:spPr>
            <a:xfrm>
              <a:off x="5224962" y="70792"/>
              <a:ext cx="1542905" cy="451721"/>
            </a:xfrm>
            <a:prstGeom prst="rect">
              <a:avLst/>
            </a:prstGeom>
          </p:spPr>
          <p:txBody>
            <a:bodyPr vert="horz" lIns="0" tIns="0" rIns="0" bIns="0" rtlCol="0" anchor="ctr" anchorCtr="0">
              <a:noAutofit/>
            </a:bodyPr>
            <a:lstStyle/>
            <a:p>
              <a:pPr algn="ctr">
                <a:spcBef>
                  <a:spcPct val="0"/>
                </a:spcBef>
              </a:pPr>
              <a:endParaRPr lang="fr-FR" sz="1700" dirty="0">
                <a:solidFill>
                  <a:schemeClr val="bg1">
                    <a:lumMod val="65000"/>
                  </a:schemeClr>
                </a:solidFill>
                <a:latin typeface="Agency FB" pitchFamily="34" charset="0"/>
                <a:ea typeface="+mj-ea"/>
                <a:cs typeface="+mj-cs"/>
              </a:endParaRPr>
            </a:p>
          </p:txBody>
        </p:sp>
        <p:sp>
          <p:nvSpPr>
            <p:cNvPr id="41" name="Rectangle 7"/>
            <p:cNvSpPr txBox="1">
              <a:spLocks noChangeArrowheads="1"/>
            </p:cNvSpPr>
            <p:nvPr/>
          </p:nvSpPr>
          <p:spPr>
            <a:xfrm>
              <a:off x="6154977" y="62133"/>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Conclusion</a:t>
              </a:r>
              <a:endParaRPr lang="fr-FR" sz="1700" dirty="0">
                <a:solidFill>
                  <a:schemeClr val="bg1">
                    <a:lumMod val="65000"/>
                  </a:schemeClr>
                </a:solidFill>
                <a:latin typeface="Agency FB" pitchFamily="34" charset="0"/>
                <a:ea typeface="+mj-ea"/>
                <a:cs typeface="+mj-cs"/>
              </a:endParaRPr>
            </a:p>
          </p:txBody>
        </p:sp>
      </p:grpSp>
      <p:sp>
        <p:nvSpPr>
          <p:cNvPr id="29" name="Oval 120"/>
          <p:cNvSpPr/>
          <p:nvPr/>
        </p:nvSpPr>
        <p:spPr>
          <a:xfrm>
            <a:off x="3154849" y="2446970"/>
            <a:ext cx="2552414" cy="2289224"/>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sz="2400" b="1" dirty="0"/>
          </a:p>
        </p:txBody>
      </p:sp>
      <p:sp>
        <p:nvSpPr>
          <p:cNvPr id="31" name="Round Diagonal Corner Rectangle 122"/>
          <p:cNvSpPr/>
          <p:nvPr/>
        </p:nvSpPr>
        <p:spPr>
          <a:xfrm>
            <a:off x="325490" y="3334323"/>
            <a:ext cx="1833942" cy="620834"/>
          </a:xfrm>
          <a:prstGeom prst="round2Diag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600" b="1" dirty="0" smtClean="0"/>
              <a:t>Création : </a:t>
            </a:r>
            <a:r>
              <a:rPr lang="fr-FR" sz="1600" b="1" dirty="0" smtClean="0"/>
              <a:t>1864</a:t>
            </a:r>
            <a:endParaRPr lang="fr-FR" sz="1600" b="1" dirty="0"/>
          </a:p>
        </p:txBody>
      </p:sp>
      <p:sp>
        <p:nvSpPr>
          <p:cNvPr id="53" name="Left Arrow 123"/>
          <p:cNvSpPr/>
          <p:nvPr/>
        </p:nvSpPr>
        <p:spPr>
          <a:xfrm>
            <a:off x="2339752" y="3386045"/>
            <a:ext cx="580797" cy="396044"/>
          </a:xfrm>
          <a:prstGeom prst="leftArrow">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57" name="Left Arrow 123"/>
          <p:cNvSpPr/>
          <p:nvPr/>
        </p:nvSpPr>
        <p:spPr>
          <a:xfrm>
            <a:off x="2388655" y="3362493"/>
            <a:ext cx="580797" cy="396044"/>
          </a:xfrm>
          <a:prstGeom prst="leftArrow">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58" name="Round Diagonal Corner Rectangle 122"/>
          <p:cNvSpPr/>
          <p:nvPr/>
        </p:nvSpPr>
        <p:spPr>
          <a:xfrm>
            <a:off x="323528" y="3356992"/>
            <a:ext cx="1833942" cy="620834"/>
          </a:xfrm>
          <a:prstGeom prst="round2Diag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600" b="1" dirty="0" smtClean="0"/>
              <a:t>+</a:t>
            </a:r>
            <a:r>
              <a:rPr lang="fr-FR" sz="1600" b="1" dirty="0" smtClean="0"/>
              <a:t>23,7</a:t>
            </a:r>
            <a:r>
              <a:rPr lang="fr-FR" sz="1600" b="1" dirty="0" smtClean="0"/>
              <a:t> Mds d’euro </a:t>
            </a:r>
            <a:endParaRPr lang="fr-FR" sz="1600" b="1" dirty="0"/>
          </a:p>
        </p:txBody>
      </p:sp>
      <p:sp>
        <p:nvSpPr>
          <p:cNvPr id="42" name="Round Diagonal Corner Rectangle 122"/>
          <p:cNvSpPr/>
          <p:nvPr/>
        </p:nvSpPr>
        <p:spPr>
          <a:xfrm>
            <a:off x="323528" y="3356992"/>
            <a:ext cx="1833942" cy="620834"/>
          </a:xfrm>
          <a:prstGeom prst="round2Diag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600" b="1" dirty="0" smtClean="0"/>
              <a:t>+ </a:t>
            </a:r>
            <a:r>
              <a:rPr lang="fr-FR" sz="1600" b="1" dirty="0" smtClean="0"/>
              <a:t>148300</a:t>
            </a:r>
            <a:r>
              <a:rPr lang="fr-FR" sz="1600" b="1" dirty="0" smtClean="0"/>
              <a:t> </a:t>
            </a:r>
            <a:r>
              <a:rPr lang="fr-FR" sz="1600" b="1" dirty="0" smtClean="0"/>
              <a:t>collaborateurs</a:t>
            </a:r>
            <a:endParaRPr lang="fr-FR" sz="1600" b="1" dirty="0"/>
          </a:p>
        </p:txBody>
      </p:sp>
      <p:sp>
        <p:nvSpPr>
          <p:cNvPr id="43" name="Left Arrow 123"/>
          <p:cNvSpPr/>
          <p:nvPr/>
        </p:nvSpPr>
        <p:spPr>
          <a:xfrm>
            <a:off x="2376857" y="3386045"/>
            <a:ext cx="580797" cy="396044"/>
          </a:xfrm>
          <a:prstGeom prst="leftArrow">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4" name="Round Diagonal Corner Rectangle 122"/>
          <p:cNvSpPr/>
          <p:nvPr/>
        </p:nvSpPr>
        <p:spPr>
          <a:xfrm>
            <a:off x="323528" y="3356992"/>
            <a:ext cx="1833942" cy="620834"/>
          </a:xfrm>
          <a:prstGeom prst="round2Diag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600" b="1" dirty="0" smtClean="0"/>
              <a:t> </a:t>
            </a:r>
            <a:r>
              <a:rPr lang="fr-FR" sz="1600" b="1" dirty="0" smtClean="0"/>
              <a:t>3 </a:t>
            </a:r>
            <a:r>
              <a:rPr lang="fr-FR" sz="1600" b="1" dirty="0" smtClean="0"/>
              <a:t>grands </a:t>
            </a:r>
            <a:r>
              <a:rPr lang="fr-FR" sz="1600" b="1" dirty="0" err="1" smtClean="0"/>
              <a:t>pilliers</a:t>
            </a:r>
            <a:endParaRPr lang="fr-FR" sz="1600" b="1" dirty="0"/>
          </a:p>
        </p:txBody>
      </p:sp>
      <p:sp>
        <p:nvSpPr>
          <p:cNvPr id="46" name="Left Arrow 123"/>
          <p:cNvSpPr/>
          <p:nvPr/>
        </p:nvSpPr>
        <p:spPr>
          <a:xfrm>
            <a:off x="2357370" y="3362493"/>
            <a:ext cx="580797" cy="396044"/>
          </a:xfrm>
          <a:prstGeom prst="leftArrow">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45" name="Picture 44" descr="logo-societe-generale.png"/>
          <p:cNvPicPr>
            <a:picLocks noChangeAspect="1"/>
          </p:cNvPicPr>
          <p:nvPr/>
        </p:nvPicPr>
        <p:blipFill>
          <a:blip r:embed="rId3" cstate="print"/>
          <a:stretch>
            <a:fillRect/>
          </a:stretch>
        </p:blipFill>
        <p:spPr>
          <a:xfrm>
            <a:off x="3275856" y="3356992"/>
            <a:ext cx="2286000" cy="434988"/>
          </a:xfrm>
          <a:prstGeom prst="rect">
            <a:avLst/>
          </a:prstGeom>
        </p:spPr>
      </p:pic>
    </p:spTree>
    <p:extLst>
      <p:ext uri="{BB962C8B-B14F-4D97-AF65-F5344CB8AC3E}">
        <p14:creationId xmlns:p14="http://schemas.microsoft.com/office/powerpoint/2010/main" xmlns="" val="332055576"/>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p:cTn id="7" dur="1000" fill="hold"/>
                                        <p:tgtEl>
                                          <p:spTgt spid="79"/>
                                        </p:tgtEl>
                                        <p:attrNameLst>
                                          <p:attrName>ppt_w</p:attrName>
                                        </p:attrNameLst>
                                      </p:cBhvr>
                                      <p:tavLst>
                                        <p:tav tm="0" fmla="#ppt_w*sin(2.5*pi*$)">
                                          <p:val>
                                            <p:fltVal val="0"/>
                                          </p:val>
                                        </p:tav>
                                        <p:tav tm="100000">
                                          <p:val>
                                            <p:fltVal val="1"/>
                                          </p:val>
                                        </p:tav>
                                      </p:tavLst>
                                    </p:anim>
                                    <p:anim calcmode="lin" valueType="num">
                                      <p:cBhvr>
                                        <p:cTn id="8" dur="1000" fill="hold"/>
                                        <p:tgtEl>
                                          <p:spTgt spid="79"/>
                                        </p:tgtEl>
                                        <p:attrNameLst>
                                          <p:attrName>ppt_h</p:attrName>
                                        </p:attrNameLst>
                                      </p:cBhvr>
                                      <p:tavLst>
                                        <p:tav tm="0">
                                          <p:val>
                                            <p:strVal val="#ppt_h"/>
                                          </p:val>
                                        </p:tav>
                                        <p:tav tm="100000">
                                          <p:val>
                                            <p:strVal val="#ppt_h"/>
                                          </p:val>
                                        </p:tav>
                                      </p:tavLst>
                                    </p:anim>
                                  </p:childTnLst>
                                </p:cTn>
                              </p:par>
                              <p:par>
                                <p:cTn id="9" presetID="19" presetClass="entr" presetSubtype="1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anim calcmode="lin" valueType="num">
                                      <p:cBhvr>
                                        <p:cTn id="11" dur="1000" fill="hold"/>
                                        <p:tgtEl>
                                          <p:spTgt spid="95"/>
                                        </p:tgtEl>
                                        <p:attrNameLst>
                                          <p:attrName>ppt_w</p:attrName>
                                        </p:attrNameLst>
                                      </p:cBhvr>
                                      <p:tavLst>
                                        <p:tav tm="0" fmla="#ppt_w*sin(2.5*pi*$)">
                                          <p:val>
                                            <p:fltVal val="0"/>
                                          </p:val>
                                        </p:tav>
                                        <p:tav tm="100000">
                                          <p:val>
                                            <p:fltVal val="1"/>
                                          </p:val>
                                        </p:tav>
                                      </p:tavLst>
                                    </p:anim>
                                    <p:anim calcmode="lin" valueType="num">
                                      <p:cBhvr>
                                        <p:cTn id="12" dur="1000" fill="hold"/>
                                        <p:tgtEl>
                                          <p:spTgt spid="95"/>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heel(1)">
                                      <p:cBhvr>
                                        <p:cTn id="17" dur="10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6" nodeType="clickEffect">
                                  <p:stCondLst>
                                    <p:cond delay="0"/>
                                  </p:stCondLst>
                                  <p:childTnLst>
                                    <p:set>
                                      <p:cBhvr>
                                        <p:cTn id="21" dur="1" fill="hold">
                                          <p:stCondLst>
                                            <p:cond delay="0"/>
                                          </p:stCondLst>
                                        </p:cTn>
                                        <p:tgtEl>
                                          <p:spTgt spid="53"/>
                                        </p:tgtEl>
                                        <p:attrNameLst>
                                          <p:attrName>style.visibility</p:attrName>
                                        </p:attrNameLst>
                                      </p:cBhvr>
                                      <p:to>
                                        <p:strVal val="visible"/>
                                      </p:to>
                                    </p:set>
                                  </p:childTnLst>
                                </p:cTn>
                              </p:par>
                              <p:par>
                                <p:cTn id="22" presetID="1" presetClass="entr" presetSubtype="0" fill="hold" grpId="3" nodeType="withEffect">
                                  <p:stCondLst>
                                    <p:cond delay="0"/>
                                  </p:stCondLst>
                                  <p:childTnLst>
                                    <p:set>
                                      <p:cBhvr>
                                        <p:cTn id="23" dur="1" fill="hold">
                                          <p:stCondLst>
                                            <p:cond delay="0"/>
                                          </p:stCondLst>
                                        </p:cTn>
                                        <p:tgtEl>
                                          <p:spTgt spid="31"/>
                                        </p:tgtEl>
                                        <p:attrNameLst>
                                          <p:attrName>style.visibility</p:attrName>
                                        </p:attrNameLst>
                                      </p:cBhvr>
                                      <p:to>
                                        <p:strVal val="visible"/>
                                      </p:to>
                                    </p:set>
                                  </p:childTnLst>
                                </p:cTn>
                              </p:par>
                              <p:par>
                                <p:cTn id="24" presetID="8" presetClass="emph" presetSubtype="0" fill="hold" grpId="1" nodeType="withEffect">
                                  <p:stCondLst>
                                    <p:cond delay="0"/>
                                  </p:stCondLst>
                                  <p:childTnLst>
                                    <p:animRot by="5400000">
                                      <p:cBhvr>
                                        <p:cTn id="25" dur="1000" fill="hold"/>
                                        <p:tgtEl>
                                          <p:spTgt spid="53"/>
                                        </p:tgtEl>
                                        <p:attrNameLst>
                                          <p:attrName>r</p:attrName>
                                        </p:attrNameLst>
                                      </p:cBhvr>
                                    </p:animRot>
                                  </p:childTnLst>
                                </p:cTn>
                              </p:par>
                              <p:par>
                                <p:cTn id="26" presetID="57" presetClass="path" presetSubtype="0" accel="50000" decel="50000" fill="hold" grpId="0" nodeType="withEffect">
                                  <p:stCondLst>
                                    <p:cond delay="0"/>
                                  </p:stCondLst>
                                  <p:childTnLst>
                                    <p:animMotion origin="layout" path="M -3.61111E-6 -3.7037E-6 L -3.61111E-6 -0.11365 C -3.61111E-6 -0.16458 0.0507 -0.22685 0.09236 -0.22685 L 0.18473 -0.22685 " pathEditMode="relative" rAng="0" ptsTypes="AAAA">
                                      <p:cBhvr>
                                        <p:cTn id="27" dur="1000" fill="hold"/>
                                        <p:tgtEl>
                                          <p:spTgt spid="53"/>
                                        </p:tgtEl>
                                        <p:attrNameLst>
                                          <p:attrName>ppt_x</p:attrName>
                                          <p:attrName>ppt_y</p:attrName>
                                        </p:attrNameLst>
                                      </p:cBhvr>
                                      <p:rCtr x="9236" y="-11343"/>
                                    </p:animMotion>
                                  </p:childTnLst>
                                </p:cTn>
                              </p:par>
                              <p:par>
                                <p:cTn id="28" presetID="57" presetClass="path" presetSubtype="0" accel="50000" decel="50000" fill="hold" grpId="0" nodeType="withEffect">
                                  <p:stCondLst>
                                    <p:cond delay="0"/>
                                  </p:stCondLst>
                                  <p:childTnLst>
                                    <p:animMotion origin="layout" path="M -3.88889E-6 1.11111E-6 L -3.88889E-6 -0.16435 C -3.88889E-6 -0.23843 0.09254 -0.32755 0.16823 -0.32755 L 0.33664 -0.32755 " pathEditMode="relative" rAng="0" ptsTypes="AAAA">
                                      <p:cBhvr>
                                        <p:cTn id="29" dur="1000" fill="hold"/>
                                        <p:tgtEl>
                                          <p:spTgt spid="31"/>
                                        </p:tgtEl>
                                        <p:attrNameLst>
                                          <p:attrName>ppt_x</p:attrName>
                                          <p:attrName>ppt_y</p:attrName>
                                        </p:attrNameLst>
                                      </p:cBhvr>
                                      <p:rCtr x="16823" y="-16389"/>
                                    </p:animMotion>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2" nodeType="clickEffect">
                                  <p:stCondLst>
                                    <p:cond delay="0"/>
                                  </p:stCondLst>
                                  <p:childTnLst>
                                    <p:set>
                                      <p:cBhvr>
                                        <p:cTn id="33" dur="1" fill="hold">
                                          <p:stCondLst>
                                            <p:cond delay="0"/>
                                          </p:stCondLst>
                                        </p:cTn>
                                        <p:tgtEl>
                                          <p:spTgt spid="57"/>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58"/>
                                        </p:tgtEl>
                                        <p:attrNameLst>
                                          <p:attrName>style.visibility</p:attrName>
                                        </p:attrNameLst>
                                      </p:cBhvr>
                                      <p:to>
                                        <p:strVal val="visible"/>
                                      </p:to>
                                    </p:set>
                                  </p:childTnLst>
                                </p:cTn>
                              </p:par>
                              <p:par>
                                <p:cTn id="36" presetID="8" presetClass="emph" presetSubtype="0" fill="hold" grpId="1" nodeType="withEffect">
                                  <p:stCondLst>
                                    <p:cond delay="0"/>
                                  </p:stCondLst>
                                  <p:childTnLst>
                                    <p:animRot by="5400000">
                                      <p:cBhvr>
                                        <p:cTn id="37" dur="1000" fill="hold"/>
                                        <p:tgtEl>
                                          <p:spTgt spid="57"/>
                                        </p:tgtEl>
                                        <p:attrNameLst>
                                          <p:attrName>r</p:attrName>
                                        </p:attrNameLst>
                                      </p:cBhvr>
                                    </p:animRot>
                                  </p:childTnLst>
                                </p:cTn>
                              </p:par>
                              <p:par>
                                <p:cTn id="38" presetID="57" presetClass="path" presetSubtype="0" accel="50000" decel="50000" fill="hold" grpId="0" nodeType="withEffect">
                                  <p:stCondLst>
                                    <p:cond delay="0"/>
                                  </p:stCondLst>
                                  <p:childTnLst>
                                    <p:animMotion origin="layout" path="M 4.44444E-6 -2.96296E-6 L 4.44444E-6 -0.11365 C 4.44444E-6 -0.16458 0.05069 -0.22685 0.09236 -0.22685 L 0.18472 -0.22685 " pathEditMode="relative" rAng="0" ptsTypes="AAAA">
                                      <p:cBhvr>
                                        <p:cTn id="39" dur="1000" fill="hold"/>
                                        <p:tgtEl>
                                          <p:spTgt spid="57"/>
                                        </p:tgtEl>
                                        <p:attrNameLst>
                                          <p:attrName>ppt_x</p:attrName>
                                          <p:attrName>ppt_y</p:attrName>
                                        </p:attrNameLst>
                                      </p:cBhvr>
                                      <p:rCtr x="9236" y="-11343"/>
                                    </p:animMotion>
                                  </p:childTnLst>
                                </p:cTn>
                              </p:par>
                              <p:par>
                                <p:cTn id="40" presetID="57" presetClass="path" presetSubtype="0" accel="50000" decel="50000" fill="hold" grpId="1" nodeType="withEffect">
                                  <p:stCondLst>
                                    <p:cond delay="0"/>
                                  </p:stCondLst>
                                  <p:childTnLst>
                                    <p:animMotion origin="layout" path="M -0.0125 -0.00718 L -0.0125 -0.16945 C -0.0125 -0.2419 0.08385 -0.33079 0.16267 -0.33079 L 0.33784 -0.33079 " pathEditMode="relative" rAng="0" ptsTypes="AAAA">
                                      <p:cBhvr>
                                        <p:cTn id="41" dur="1000" fill="hold"/>
                                        <p:tgtEl>
                                          <p:spTgt spid="58"/>
                                        </p:tgtEl>
                                        <p:attrNameLst>
                                          <p:attrName>ppt_x</p:attrName>
                                          <p:attrName>ppt_y</p:attrName>
                                        </p:attrNameLst>
                                      </p:cBhvr>
                                      <p:rCtr x="17517" y="-16181"/>
                                    </p:animMotion>
                                  </p:childTnLst>
                                </p:cTn>
                              </p:par>
                              <p:par>
                                <p:cTn id="42" presetID="50" presetClass="path" presetSubtype="0" accel="50000" decel="50000" fill="hold" grpId="1" nodeType="withEffect">
                                  <p:stCondLst>
                                    <p:cond delay="0"/>
                                  </p:stCondLst>
                                  <p:childTnLst>
                                    <p:animMotion origin="layout" path="M 0.33664 -0.33241 L 0.51615 -0.33241 C 0.59671 -0.33241 0.69584 -0.24282 0.69584 -0.17014 L 0.69584 -0.00764 " pathEditMode="relative" rAng="0" ptsTypes="AAAA">
                                      <p:cBhvr>
                                        <p:cTn id="43" dur="1000" fill="hold"/>
                                        <p:tgtEl>
                                          <p:spTgt spid="31"/>
                                        </p:tgtEl>
                                        <p:attrNameLst>
                                          <p:attrName>ppt_x</p:attrName>
                                          <p:attrName>ppt_y</p:attrName>
                                        </p:attrNameLst>
                                      </p:cBhvr>
                                      <p:rCtr x="17951" y="16227"/>
                                    </p:animMotion>
                                  </p:childTnLst>
                                </p:cTn>
                              </p:par>
                              <p:par>
                                <p:cTn id="44" presetID="50" presetClass="path" presetSubtype="0" accel="50000" decel="50000" fill="hold" grpId="2" nodeType="withEffect">
                                  <p:stCondLst>
                                    <p:cond delay="0"/>
                                  </p:stCondLst>
                                  <p:childTnLst>
                                    <p:animMotion origin="layout" path="M 0.18473 -0.22685 L 0.28577 -0.22685 C 0.33108 -0.22685 0.38698 -0.16481 0.38698 -0.11412 L 0.38698 -0.00139 " pathEditMode="relative" rAng="0" ptsTypes="AAAA">
                                      <p:cBhvr>
                                        <p:cTn id="45" dur="1000" fill="hold"/>
                                        <p:tgtEl>
                                          <p:spTgt spid="53"/>
                                        </p:tgtEl>
                                        <p:attrNameLst>
                                          <p:attrName>ppt_x</p:attrName>
                                          <p:attrName>ppt_y</p:attrName>
                                        </p:attrNameLst>
                                      </p:cBhvr>
                                      <p:rCtr x="10104" y="11273"/>
                                    </p:animMotion>
                                  </p:childTnLst>
                                </p:cTn>
                              </p:par>
                              <p:par>
                                <p:cTn id="46" presetID="8" presetClass="emph" presetSubtype="0" fill="hold" grpId="3" nodeType="withEffect">
                                  <p:stCondLst>
                                    <p:cond delay="0"/>
                                  </p:stCondLst>
                                  <p:childTnLst>
                                    <p:animRot by="5400000">
                                      <p:cBhvr>
                                        <p:cTn id="47" dur="1000" fill="hold"/>
                                        <p:tgtEl>
                                          <p:spTgt spid="53"/>
                                        </p:tgtEl>
                                        <p:attrNameLst>
                                          <p:attrName>r</p:attrName>
                                        </p:attrNameLst>
                                      </p:cBhvr>
                                    </p:animRot>
                                  </p:childTnLst>
                                </p:cTn>
                              </p:par>
                            </p:childTnLst>
                          </p:cTn>
                        </p:par>
                      </p:childTnLst>
                    </p:cTn>
                  </p:par>
                  <p:par>
                    <p:cTn id="48" fill="hold">
                      <p:stCondLst>
                        <p:cond delay="indefinite"/>
                      </p:stCondLst>
                      <p:childTnLst>
                        <p:par>
                          <p:cTn id="49" fill="hold">
                            <p:stCondLst>
                              <p:cond delay="0"/>
                            </p:stCondLst>
                            <p:childTnLst>
                              <p:par>
                                <p:cTn id="50" presetID="50" presetClass="path" presetSubtype="0" accel="50000" decel="50000" fill="hold" grpId="2" nodeType="clickEffect">
                                  <p:stCondLst>
                                    <p:cond delay="0"/>
                                  </p:stCondLst>
                                  <p:childTnLst>
                                    <p:animMotion origin="layout" path="M 0.33784 -0.33079 L 0.51666 -0.33079 C 0.59722 -0.33079 0.696 -0.24167 0.696 -0.16875 L 0.696 -0.00602 " pathEditMode="relative" rAng="0" ptsTypes="AAAA">
                                      <p:cBhvr>
                                        <p:cTn id="51" dur="1000" fill="hold"/>
                                        <p:tgtEl>
                                          <p:spTgt spid="58"/>
                                        </p:tgtEl>
                                        <p:attrNameLst>
                                          <p:attrName>ppt_x</p:attrName>
                                          <p:attrName>ppt_y</p:attrName>
                                        </p:attrNameLst>
                                      </p:cBhvr>
                                      <p:rCtr x="17899" y="16227"/>
                                    </p:animMotion>
                                  </p:childTnLst>
                                </p:cTn>
                              </p:par>
                              <p:par>
                                <p:cTn id="52" presetID="50" presetClass="path" presetSubtype="0" accel="50000" decel="50000" fill="hold" grpId="3" nodeType="withEffect">
                                  <p:stCondLst>
                                    <p:cond delay="0"/>
                                  </p:stCondLst>
                                  <p:childTnLst>
                                    <p:animMotion origin="layout" path="M 0.18611 -0.22685 L 0.28715 -0.22685 C 0.33246 -0.22685 0.38836 -0.16412 0.38836 -0.11296 L 0.38836 0.00116 " pathEditMode="relative" rAng="0" ptsTypes="AAAA">
                                      <p:cBhvr>
                                        <p:cTn id="53" dur="1000" fill="hold"/>
                                        <p:tgtEl>
                                          <p:spTgt spid="57"/>
                                        </p:tgtEl>
                                        <p:attrNameLst>
                                          <p:attrName>ppt_x</p:attrName>
                                          <p:attrName>ppt_y</p:attrName>
                                        </p:attrNameLst>
                                      </p:cBhvr>
                                      <p:rCtr x="10104" y="11389"/>
                                    </p:animMotion>
                                  </p:childTnLst>
                                </p:cTn>
                              </p:par>
                              <p:par>
                                <p:cTn id="54" presetID="8" presetClass="emph" presetSubtype="0" fill="hold" grpId="4" nodeType="withEffect">
                                  <p:stCondLst>
                                    <p:cond delay="0"/>
                                  </p:stCondLst>
                                  <p:childTnLst>
                                    <p:animRot by="5400000">
                                      <p:cBhvr>
                                        <p:cTn id="55" dur="1000" fill="hold"/>
                                        <p:tgtEl>
                                          <p:spTgt spid="57"/>
                                        </p:tgtEl>
                                        <p:attrNameLst>
                                          <p:attrName>r</p:attrName>
                                        </p:attrNameLst>
                                      </p:cBhvr>
                                    </p:animRot>
                                  </p:childTnLst>
                                </p:cTn>
                              </p:par>
                              <p:par>
                                <p:cTn id="56" presetID="36" presetClass="path" presetSubtype="0" accel="50000" decel="50000" fill="hold" grpId="2" nodeType="withEffect">
                                  <p:stCondLst>
                                    <p:cond delay="0"/>
                                  </p:stCondLst>
                                  <p:childTnLst>
                                    <p:animMotion origin="layout" path="M 0.69584 -0.00764 L 0.69584 0.15509 C 0.69584 0.22824 0.60243 0.31852 0.52657 0.31852 L 0.35747 0.31852 " pathEditMode="relative" rAng="0" ptsTypes="AAAA">
                                      <p:cBhvr>
                                        <p:cTn id="57" dur="1000" fill="hold"/>
                                        <p:tgtEl>
                                          <p:spTgt spid="31"/>
                                        </p:tgtEl>
                                        <p:attrNameLst>
                                          <p:attrName>ppt_x</p:attrName>
                                          <p:attrName>ppt_y</p:attrName>
                                        </p:attrNameLst>
                                      </p:cBhvr>
                                      <p:rCtr x="-16927" y="16296"/>
                                    </p:animMotion>
                                  </p:childTnLst>
                                </p:cTn>
                              </p:par>
                              <p:par>
                                <p:cTn id="58" presetID="36" presetClass="path" presetSubtype="0" accel="50000" decel="50000" fill="hold" grpId="4" nodeType="withEffect">
                                  <p:stCondLst>
                                    <p:cond delay="0"/>
                                  </p:stCondLst>
                                  <p:childTnLst>
                                    <p:animMotion origin="layout" path="M 0.38698 -0.00139 L 0.38698 0.10857 C 0.38698 0.15787 0.33681 0.21899 0.29618 0.21899 L 0.20556 0.21899 " pathEditMode="relative" rAng="0" ptsTypes="AAAA">
                                      <p:cBhvr>
                                        <p:cTn id="59" dur="1000" fill="hold"/>
                                        <p:tgtEl>
                                          <p:spTgt spid="53"/>
                                        </p:tgtEl>
                                        <p:attrNameLst>
                                          <p:attrName>ppt_x</p:attrName>
                                          <p:attrName>ppt_y</p:attrName>
                                        </p:attrNameLst>
                                      </p:cBhvr>
                                      <p:rCtr x="-9080" y="11019"/>
                                    </p:animMotion>
                                  </p:childTnLst>
                                </p:cTn>
                              </p:par>
                              <p:par>
                                <p:cTn id="60" presetID="8" presetClass="emph" presetSubtype="0" fill="hold" grpId="5" nodeType="withEffect">
                                  <p:stCondLst>
                                    <p:cond delay="0"/>
                                  </p:stCondLst>
                                  <p:childTnLst>
                                    <p:animRot by="5400000">
                                      <p:cBhvr>
                                        <p:cTn id="61" dur="1000" fill="hold"/>
                                        <p:tgtEl>
                                          <p:spTgt spid="53"/>
                                        </p:tgtEl>
                                        <p:attrNameLst>
                                          <p:attrName>r</p:attrName>
                                        </p:attrNameLst>
                                      </p:cBhvr>
                                    </p:animRot>
                                  </p:childTnLst>
                                </p:cTn>
                              </p:par>
                              <p:par>
                                <p:cTn id="62" presetID="1" presetClass="entr" presetSubtype="0" fill="hold" grpId="0" nodeType="withEffect">
                                  <p:stCondLst>
                                    <p:cond delay="0"/>
                                  </p:stCondLst>
                                  <p:childTnLst>
                                    <p:set>
                                      <p:cBhvr>
                                        <p:cTn id="63" dur="1" fill="hold">
                                          <p:stCondLst>
                                            <p:cond delay="0"/>
                                          </p:stCondLst>
                                        </p:cTn>
                                        <p:tgtEl>
                                          <p:spTgt spid="42"/>
                                        </p:tgtEl>
                                        <p:attrNameLst>
                                          <p:attrName>style.visibility</p:attrName>
                                        </p:attrNameLst>
                                      </p:cBhvr>
                                      <p:to>
                                        <p:strVal val="visible"/>
                                      </p:to>
                                    </p:set>
                                  </p:childTnLst>
                                </p:cTn>
                              </p:par>
                              <p:par>
                                <p:cTn id="64" presetID="1" presetClass="entr" presetSubtype="0" fill="hold" grpId="2" nodeType="withEffect">
                                  <p:stCondLst>
                                    <p:cond delay="0"/>
                                  </p:stCondLst>
                                  <p:childTnLst>
                                    <p:set>
                                      <p:cBhvr>
                                        <p:cTn id="65" dur="1" fill="hold">
                                          <p:stCondLst>
                                            <p:cond delay="0"/>
                                          </p:stCondLst>
                                        </p:cTn>
                                        <p:tgtEl>
                                          <p:spTgt spid="43"/>
                                        </p:tgtEl>
                                        <p:attrNameLst>
                                          <p:attrName>style.visibility</p:attrName>
                                        </p:attrNameLst>
                                      </p:cBhvr>
                                      <p:to>
                                        <p:strVal val="visible"/>
                                      </p:to>
                                    </p:set>
                                  </p:childTnLst>
                                </p:cTn>
                              </p:par>
                              <p:par>
                                <p:cTn id="66" presetID="57" presetClass="path" presetSubtype="0" accel="50000" decel="50000" fill="hold" grpId="1" nodeType="withEffect">
                                  <p:stCondLst>
                                    <p:cond delay="0"/>
                                  </p:stCondLst>
                                  <p:childTnLst>
                                    <p:animMotion origin="layout" path="M -0.0125 -0.00718 L -0.0125 -0.16944 C -0.0125 -0.2419 0.08385 -0.33079 0.16267 -0.33079 L 0.33785 -0.33079 " pathEditMode="relative" rAng="0" ptsTypes="AAAA">
                                      <p:cBhvr>
                                        <p:cTn id="67" dur="1000" fill="hold"/>
                                        <p:tgtEl>
                                          <p:spTgt spid="42"/>
                                        </p:tgtEl>
                                        <p:attrNameLst>
                                          <p:attrName>ppt_x</p:attrName>
                                          <p:attrName>ppt_y</p:attrName>
                                        </p:attrNameLst>
                                      </p:cBhvr>
                                      <p:rCtr x="17517" y="-16181"/>
                                    </p:animMotion>
                                  </p:childTnLst>
                                </p:cTn>
                              </p:par>
                              <p:par>
                                <p:cTn id="68" presetID="8" presetClass="emph" presetSubtype="0" fill="hold" grpId="1" nodeType="withEffect">
                                  <p:stCondLst>
                                    <p:cond delay="0"/>
                                  </p:stCondLst>
                                  <p:childTnLst>
                                    <p:animRot by="5400000">
                                      <p:cBhvr>
                                        <p:cTn id="69" dur="1000" fill="hold"/>
                                        <p:tgtEl>
                                          <p:spTgt spid="43"/>
                                        </p:tgtEl>
                                        <p:attrNameLst>
                                          <p:attrName>r</p:attrName>
                                        </p:attrNameLst>
                                      </p:cBhvr>
                                    </p:animRot>
                                  </p:childTnLst>
                                </p:cTn>
                              </p:par>
                              <p:par>
                                <p:cTn id="70" presetID="57" presetClass="path" presetSubtype="0" accel="50000" decel="50000" fill="hold" grpId="0" nodeType="withEffect">
                                  <p:stCondLst>
                                    <p:cond delay="0"/>
                                  </p:stCondLst>
                                  <p:childTnLst>
                                    <p:animMotion origin="layout" path="M 3.33333E-6 -3.7037E-6 L 3.33333E-6 -0.11365 C 3.33333E-6 -0.16458 0.05069 -0.22685 0.09236 -0.22685 L 0.18472 -0.22685 " pathEditMode="relative" rAng="0" ptsTypes="AAAA">
                                      <p:cBhvr>
                                        <p:cTn id="71" dur="1000" fill="hold"/>
                                        <p:tgtEl>
                                          <p:spTgt spid="43"/>
                                        </p:tgtEl>
                                        <p:attrNameLst>
                                          <p:attrName>ppt_x</p:attrName>
                                          <p:attrName>ppt_y</p:attrName>
                                        </p:attrNameLst>
                                      </p:cBhvr>
                                      <p:rCtr x="9236" y="-11343"/>
                                    </p:animMotion>
                                  </p:childTnLst>
                                </p:cTn>
                              </p:par>
                            </p:childTnLst>
                          </p:cTn>
                        </p:par>
                      </p:childTnLst>
                    </p:cTn>
                  </p:par>
                  <p:par>
                    <p:cTn id="72" fill="hold">
                      <p:stCondLst>
                        <p:cond delay="indefinite"/>
                      </p:stCondLst>
                      <p:childTnLst>
                        <p:par>
                          <p:cTn id="73" fill="hold">
                            <p:stCondLst>
                              <p:cond delay="0"/>
                            </p:stCondLst>
                            <p:childTnLst>
                              <p:par>
                                <p:cTn id="74" presetID="50" presetClass="path" presetSubtype="0" accel="50000" decel="50000" fill="hold" grpId="3" nodeType="clickEffect">
                                  <p:stCondLst>
                                    <p:cond delay="0"/>
                                  </p:stCondLst>
                                  <p:childTnLst>
                                    <p:animMotion origin="layout" path="M 0.18611 -0.22685 L 0.28715 -0.22685 C 0.33246 -0.22685 0.38836 -0.16412 0.38836 -0.11296 L 0.38836 0.00116 " pathEditMode="relative" rAng="0" ptsTypes="AAAA">
                                      <p:cBhvr>
                                        <p:cTn id="75" dur="1000" fill="hold"/>
                                        <p:tgtEl>
                                          <p:spTgt spid="43"/>
                                        </p:tgtEl>
                                        <p:attrNameLst>
                                          <p:attrName>ppt_x</p:attrName>
                                          <p:attrName>ppt_y</p:attrName>
                                        </p:attrNameLst>
                                      </p:cBhvr>
                                      <p:rCtr x="10104" y="11389"/>
                                    </p:animMotion>
                                  </p:childTnLst>
                                </p:cTn>
                              </p:par>
                              <p:par>
                                <p:cTn id="76" presetID="8" presetClass="emph" presetSubtype="0" fill="hold" grpId="4" nodeType="withEffect">
                                  <p:stCondLst>
                                    <p:cond delay="0"/>
                                  </p:stCondLst>
                                  <p:childTnLst>
                                    <p:animRot by="5400000">
                                      <p:cBhvr>
                                        <p:cTn id="77" dur="1000" fill="hold"/>
                                        <p:tgtEl>
                                          <p:spTgt spid="43"/>
                                        </p:tgtEl>
                                        <p:attrNameLst>
                                          <p:attrName>r</p:attrName>
                                        </p:attrNameLst>
                                      </p:cBhvr>
                                    </p:animRot>
                                  </p:childTnLst>
                                </p:cTn>
                              </p:par>
                              <p:par>
                                <p:cTn id="78" presetID="50" presetClass="path" presetSubtype="0" accel="50000" decel="50000" fill="hold" grpId="2" nodeType="withEffect">
                                  <p:stCondLst>
                                    <p:cond delay="0"/>
                                  </p:stCondLst>
                                  <p:childTnLst>
                                    <p:animMotion origin="layout" path="M 0.33524 -0.33241 L 0.51424 -0.33241 C 0.59444 -0.33241 0.6934 -0.24144 0.6934 -0.16713 L 0.6934 -0.00185 " pathEditMode="relative" rAng="0" ptsTypes="AAAA">
                                      <p:cBhvr>
                                        <p:cTn id="79" dur="1000" fill="hold"/>
                                        <p:tgtEl>
                                          <p:spTgt spid="42"/>
                                        </p:tgtEl>
                                        <p:attrNameLst>
                                          <p:attrName>ppt_x</p:attrName>
                                          <p:attrName>ppt_y</p:attrName>
                                        </p:attrNameLst>
                                      </p:cBhvr>
                                      <p:rCtr x="17899" y="16528"/>
                                    </p:animMotion>
                                  </p:childTnLst>
                                </p:cTn>
                              </p:par>
                              <p:par>
                                <p:cTn id="80" presetID="36" presetClass="path" presetSubtype="0" accel="50000" decel="50000" fill="hold" grpId="4" nodeType="withEffect">
                                  <p:stCondLst>
                                    <p:cond delay="0"/>
                                  </p:stCondLst>
                                  <p:childTnLst>
                                    <p:animMotion origin="layout" path="M -3.61111E-6 -4.07407E-6 L -3.61111E-6 0.16135 C -3.61111E-6 0.2338 0.09566 0.32292 0.17361 0.32292 L 0.34723 0.32292 " pathEditMode="relative" rAng="0" ptsTypes="AAAA">
                                      <p:cBhvr>
                                        <p:cTn id="81" dur="1000" spd="-100000" fill="hold"/>
                                        <p:tgtEl>
                                          <p:spTgt spid="31"/>
                                        </p:tgtEl>
                                        <p:attrNameLst>
                                          <p:attrName>ppt_x</p:attrName>
                                          <p:attrName>ppt_y</p:attrName>
                                        </p:attrNameLst>
                                      </p:cBhvr>
                                      <p:rCtr x="17361" y="16134"/>
                                    </p:animMotion>
                                  </p:childTnLst>
                                </p:cTn>
                              </p:par>
                              <p:par>
                                <p:cTn id="82" presetID="36" presetClass="path" presetSubtype="0" accel="50000" decel="50000" fill="hold" grpId="7" nodeType="withEffect">
                                  <p:stCondLst>
                                    <p:cond delay="0"/>
                                  </p:stCondLst>
                                  <p:childTnLst>
                                    <p:animMotion origin="layout" path="M -3.61111E-6 -3.7037E-6 L -3.61111E-6 0.1088 C -3.61111E-6 0.15764 0.05625 0.21899 0.10243 0.21899 L 0.20556 0.21899 " pathEditMode="relative" rAng="0" ptsTypes="AAAA">
                                      <p:cBhvr>
                                        <p:cTn id="83" dur="1000" spd="-100000" fill="hold"/>
                                        <p:tgtEl>
                                          <p:spTgt spid="53"/>
                                        </p:tgtEl>
                                        <p:attrNameLst>
                                          <p:attrName>ppt_x</p:attrName>
                                          <p:attrName>ppt_y</p:attrName>
                                        </p:attrNameLst>
                                      </p:cBhvr>
                                      <p:rCtr x="10278" y="10949"/>
                                    </p:animMotion>
                                  </p:childTnLst>
                                </p:cTn>
                              </p:par>
                              <p:par>
                                <p:cTn id="84" presetID="8" presetClass="emph" presetSubtype="0" fill="hold" grpId="8" nodeType="withEffect">
                                  <p:stCondLst>
                                    <p:cond delay="0"/>
                                  </p:stCondLst>
                                  <p:childTnLst>
                                    <p:animRot by="5400000">
                                      <p:cBhvr>
                                        <p:cTn id="85" dur="1000" fill="hold"/>
                                        <p:tgtEl>
                                          <p:spTgt spid="53"/>
                                        </p:tgtEl>
                                        <p:attrNameLst>
                                          <p:attrName>r</p:attrName>
                                        </p:attrNameLst>
                                      </p:cBhvr>
                                    </p:animRot>
                                  </p:childTnLst>
                                </p:cTn>
                              </p:par>
                              <p:par>
                                <p:cTn id="86" presetID="36" presetClass="path" presetSubtype="0" accel="50000" decel="50000" fill="hold" grpId="3" nodeType="withEffect">
                                  <p:stCondLst>
                                    <p:cond delay="0"/>
                                  </p:stCondLst>
                                  <p:childTnLst>
                                    <p:animMotion origin="layout" path="M 0.69705 -0.00602 L 0.69705 0.15555 C 0.69705 0.22801 0.60208 0.31736 0.52517 0.31736 L 0.35416 0.31736 " pathEditMode="relative" rAng="0" ptsTypes="AAAA">
                                      <p:cBhvr>
                                        <p:cTn id="87" dur="1000" fill="hold"/>
                                        <p:tgtEl>
                                          <p:spTgt spid="58"/>
                                        </p:tgtEl>
                                        <p:attrNameLst>
                                          <p:attrName>ppt_x</p:attrName>
                                          <p:attrName>ppt_y</p:attrName>
                                        </p:attrNameLst>
                                      </p:cBhvr>
                                      <p:rCtr x="-17153" y="16157"/>
                                    </p:animMotion>
                                  </p:childTnLst>
                                </p:cTn>
                              </p:par>
                              <p:par>
                                <p:cTn id="88" presetID="36" presetClass="path" presetSubtype="0" accel="50000" decel="50000" fill="hold" grpId="5" nodeType="withEffect">
                                  <p:stCondLst>
                                    <p:cond delay="0"/>
                                  </p:stCondLst>
                                  <p:childTnLst>
                                    <p:animMotion origin="layout" path="M 0.38159 0.00185 L 0.38159 0.1132 C 0.38159 0.16343 0.32673 0.22547 0.28229 0.22547 L 0.18333 0.22547 " pathEditMode="relative" rAng="0" ptsTypes="AAAA">
                                      <p:cBhvr>
                                        <p:cTn id="89" dur="1000" fill="hold"/>
                                        <p:tgtEl>
                                          <p:spTgt spid="57"/>
                                        </p:tgtEl>
                                        <p:attrNameLst>
                                          <p:attrName>ppt_x</p:attrName>
                                          <p:attrName>ppt_y</p:attrName>
                                        </p:attrNameLst>
                                      </p:cBhvr>
                                      <p:rCtr x="-9913" y="11181"/>
                                    </p:animMotion>
                                  </p:childTnLst>
                                </p:cTn>
                              </p:par>
                              <p:par>
                                <p:cTn id="90" presetID="8" presetClass="emph" presetSubtype="0" fill="hold" grpId="6" nodeType="withEffect">
                                  <p:stCondLst>
                                    <p:cond delay="0"/>
                                  </p:stCondLst>
                                  <p:childTnLst>
                                    <p:animRot by="5400000">
                                      <p:cBhvr>
                                        <p:cTn id="91" dur="1000" fill="hold"/>
                                        <p:tgtEl>
                                          <p:spTgt spid="57"/>
                                        </p:tgtEl>
                                        <p:attrNameLst>
                                          <p:attrName>r</p:attrName>
                                        </p:attrNameLst>
                                      </p:cBhvr>
                                    </p:animRot>
                                  </p:childTnLst>
                                </p:cTn>
                              </p:par>
                              <p:par>
                                <p:cTn id="92" presetID="1" presetClass="entr" presetSubtype="0" fill="hold" grpId="0" nodeType="withEffect">
                                  <p:stCondLst>
                                    <p:cond delay="0"/>
                                  </p:stCondLst>
                                  <p:childTnLst>
                                    <p:set>
                                      <p:cBhvr>
                                        <p:cTn id="93" dur="1" fill="hold">
                                          <p:stCondLst>
                                            <p:cond delay="0"/>
                                          </p:stCondLst>
                                        </p:cTn>
                                        <p:tgtEl>
                                          <p:spTgt spid="44"/>
                                        </p:tgtEl>
                                        <p:attrNameLst>
                                          <p:attrName>style.visibility</p:attrName>
                                        </p:attrNameLst>
                                      </p:cBhvr>
                                      <p:to>
                                        <p:strVal val="visible"/>
                                      </p:to>
                                    </p:set>
                                  </p:childTnLst>
                                </p:cTn>
                              </p:par>
                              <p:par>
                                <p:cTn id="94" presetID="57" presetClass="path" presetSubtype="0" accel="50000" decel="50000" fill="hold" grpId="1" nodeType="withEffect">
                                  <p:stCondLst>
                                    <p:cond delay="0"/>
                                  </p:stCondLst>
                                  <p:childTnLst>
                                    <p:animMotion origin="layout" path="M -0.0125 -0.00718 L -0.0125 -0.16944 C -0.0125 -0.2419 0.08385 -0.33079 0.16267 -0.33079 L 0.33784 -0.33079 " pathEditMode="relative" rAng="0" ptsTypes="AAAA">
                                      <p:cBhvr>
                                        <p:cTn id="95" dur="1000" fill="hold"/>
                                        <p:tgtEl>
                                          <p:spTgt spid="44"/>
                                        </p:tgtEl>
                                        <p:attrNameLst>
                                          <p:attrName>ppt_x</p:attrName>
                                          <p:attrName>ppt_y</p:attrName>
                                        </p:attrNameLst>
                                      </p:cBhvr>
                                      <p:rCtr x="17517" y="-16181"/>
                                    </p:animMotion>
                                  </p:childTnLst>
                                </p:cTn>
                              </p:par>
                              <p:par>
                                <p:cTn id="96" presetID="1" presetClass="entr" presetSubtype="0" fill="hold" grpId="2" nodeType="withEffect">
                                  <p:stCondLst>
                                    <p:cond delay="0"/>
                                  </p:stCondLst>
                                  <p:childTnLst>
                                    <p:set>
                                      <p:cBhvr>
                                        <p:cTn id="97" dur="1" fill="hold">
                                          <p:stCondLst>
                                            <p:cond delay="0"/>
                                          </p:stCondLst>
                                        </p:cTn>
                                        <p:tgtEl>
                                          <p:spTgt spid="46"/>
                                        </p:tgtEl>
                                        <p:attrNameLst>
                                          <p:attrName>style.visibility</p:attrName>
                                        </p:attrNameLst>
                                      </p:cBhvr>
                                      <p:to>
                                        <p:strVal val="visible"/>
                                      </p:to>
                                    </p:set>
                                  </p:childTnLst>
                                </p:cTn>
                              </p:par>
                              <p:par>
                                <p:cTn id="98" presetID="8" presetClass="emph" presetSubtype="0" fill="hold" grpId="1" nodeType="withEffect">
                                  <p:stCondLst>
                                    <p:cond delay="0"/>
                                  </p:stCondLst>
                                  <p:childTnLst>
                                    <p:animRot by="5400000">
                                      <p:cBhvr>
                                        <p:cTn id="99" dur="1000" fill="hold"/>
                                        <p:tgtEl>
                                          <p:spTgt spid="46"/>
                                        </p:tgtEl>
                                        <p:attrNameLst>
                                          <p:attrName>r</p:attrName>
                                        </p:attrNameLst>
                                      </p:cBhvr>
                                    </p:animRot>
                                  </p:childTnLst>
                                </p:cTn>
                              </p:par>
                              <p:par>
                                <p:cTn id="100" presetID="57" presetClass="path" presetSubtype="0" accel="50000" decel="50000" fill="hold" grpId="0" nodeType="withEffect">
                                  <p:stCondLst>
                                    <p:cond delay="0"/>
                                  </p:stCondLst>
                                  <p:childTnLst>
                                    <p:animMotion origin="layout" path="M -3.33333E-6 -2.96296E-6 L -3.33333E-6 -0.11365 C -3.33333E-6 -0.16458 0.0507 -0.22685 0.09236 -0.22685 L 0.18473 -0.22685 " pathEditMode="relative" rAng="0" ptsTypes="AAAA">
                                      <p:cBhvr>
                                        <p:cTn id="101" dur="1000" fill="hold"/>
                                        <p:tgtEl>
                                          <p:spTgt spid="46"/>
                                        </p:tgtEl>
                                        <p:attrNameLst>
                                          <p:attrName>ppt_x</p:attrName>
                                          <p:attrName>ppt_y</p:attrName>
                                        </p:attrNameLst>
                                      </p:cBhvr>
                                      <p:rCtr x="9236" y="-113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95" grpId="0" animBg="1"/>
      <p:bldP spid="29" grpId="0" animBg="1"/>
      <p:bldP spid="31" grpId="0" animBg="1"/>
      <p:bldP spid="31" grpId="1" animBg="1"/>
      <p:bldP spid="31" grpId="2" animBg="1"/>
      <p:bldP spid="31" grpId="3" animBg="1"/>
      <p:bldP spid="31" grpId="4" animBg="1"/>
      <p:bldP spid="53" grpId="0" animBg="1"/>
      <p:bldP spid="53" grpId="1" animBg="1"/>
      <p:bldP spid="53" grpId="2" animBg="1"/>
      <p:bldP spid="53" grpId="3" animBg="1"/>
      <p:bldP spid="53" grpId="4" animBg="1"/>
      <p:bldP spid="53" grpId="5" animBg="1"/>
      <p:bldP spid="53" grpId="6" animBg="1"/>
      <p:bldP spid="53" grpId="7" animBg="1"/>
      <p:bldP spid="53" grpId="8" animBg="1"/>
      <p:bldP spid="57" grpId="0" animBg="1"/>
      <p:bldP spid="57" grpId="1" animBg="1"/>
      <p:bldP spid="57" grpId="2" animBg="1"/>
      <p:bldP spid="57" grpId="3" animBg="1"/>
      <p:bldP spid="57" grpId="4" animBg="1"/>
      <p:bldP spid="57" grpId="5" animBg="1"/>
      <p:bldP spid="57" grpId="6" animBg="1"/>
      <p:bldP spid="58" grpId="0" animBg="1"/>
      <p:bldP spid="58" grpId="1" animBg="1"/>
      <p:bldP spid="58" grpId="2" animBg="1"/>
      <p:bldP spid="58" grpId="3" animBg="1"/>
      <p:bldP spid="42" grpId="0" animBg="1"/>
      <p:bldP spid="42" grpId="1" animBg="1"/>
      <p:bldP spid="42" grpId="2" animBg="1"/>
      <p:bldP spid="43" grpId="0" animBg="1"/>
      <p:bldP spid="43" grpId="1" animBg="1"/>
      <p:bldP spid="43" grpId="2" animBg="1"/>
      <p:bldP spid="43" grpId="3" animBg="1"/>
      <p:bldP spid="43" grpId="4" animBg="1"/>
      <p:bldP spid="44" grpId="0" animBg="1"/>
      <p:bldP spid="44" grpId="1" animBg="1"/>
      <p:bldP spid="46" grpId="0" animBg="1"/>
      <p:bldP spid="46" grpId="1" animBg="1"/>
      <p:bldP spid="46" grpId="2"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23"/>
          <p:cNvGrpSpPr/>
          <p:nvPr/>
        </p:nvGrpSpPr>
        <p:grpSpPr>
          <a:xfrm>
            <a:off x="467554" y="5879630"/>
            <a:ext cx="8141687" cy="484212"/>
            <a:chOff x="467544" y="5753100"/>
            <a:chExt cx="8141686" cy="484212"/>
          </a:xfrm>
        </p:grpSpPr>
        <p:cxnSp>
          <p:nvCxnSpPr>
            <p:cNvPr id="43"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5" name="Arc 44"/>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5" name="Espace réservé du numéro de diapositive 4"/>
          <p:cNvSpPr>
            <a:spLocks noGrp="1"/>
          </p:cNvSpPr>
          <p:nvPr>
            <p:ph type="sldNum" sz="quarter" idx="12"/>
          </p:nvPr>
        </p:nvSpPr>
        <p:spPr/>
        <p:txBody>
          <a:bodyPr/>
          <a:lstStyle/>
          <a:p>
            <a:fld id="{CF4668DC-857F-487D-BFFA-8C0CA5037977}" type="slidenum">
              <a:rPr lang="fr-BE" smtClean="0">
                <a:solidFill>
                  <a:prstClr val="black">
                    <a:tint val="75000"/>
                  </a:prstClr>
                </a:solidFill>
              </a:rPr>
              <a:pPr/>
              <a:t>30</a:t>
            </a:fld>
            <a:endParaRPr lang="fr-BE">
              <a:solidFill>
                <a:prstClr val="black">
                  <a:tint val="75000"/>
                </a:prstClr>
              </a:solidFill>
            </a:endParaRPr>
          </a:p>
        </p:txBody>
      </p:sp>
      <p:sp>
        <p:nvSpPr>
          <p:cNvPr id="8" name="Rectangle 7"/>
          <p:cNvSpPr/>
          <p:nvPr/>
        </p:nvSpPr>
        <p:spPr>
          <a:xfrm>
            <a:off x="74967" y="-29600"/>
            <a:ext cx="9069033" cy="1237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0" name="Group 13"/>
          <p:cNvGrpSpPr/>
          <p:nvPr/>
        </p:nvGrpSpPr>
        <p:grpSpPr>
          <a:xfrm>
            <a:off x="444502" y="589325"/>
            <a:ext cx="8164731" cy="463420"/>
            <a:chOff x="444499" y="1136780"/>
            <a:chExt cx="8164731" cy="463420"/>
          </a:xfrm>
        </p:grpSpPr>
        <p:cxnSp>
          <p:nvCxnSpPr>
            <p:cNvPr id="21"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Arc 21"/>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19" name="Groupe 18"/>
          <p:cNvGrpSpPr/>
          <p:nvPr/>
        </p:nvGrpSpPr>
        <p:grpSpPr>
          <a:xfrm>
            <a:off x="447779" y="32339"/>
            <a:ext cx="8023375" cy="588359"/>
            <a:chOff x="447769" y="32330"/>
            <a:chExt cx="8023374" cy="588358"/>
          </a:xfrm>
        </p:grpSpPr>
        <p:sp>
          <p:nvSpPr>
            <p:cNvPr id="23"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dirty="0">
                  <a:solidFill>
                    <a:schemeClr val="bg1">
                      <a:lumMod val="65000"/>
                    </a:schemeClr>
                  </a:solidFill>
                  <a:latin typeface="Agency FB" pitchFamily="34" charset="0"/>
                  <a:ea typeface="+mj-ea"/>
                  <a:cs typeface="+mj-cs"/>
                </a:rPr>
                <a:t>Modélisation</a:t>
              </a:r>
            </a:p>
          </p:txBody>
        </p:sp>
        <p:sp>
          <p:nvSpPr>
            <p:cNvPr id="24"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a:solidFill>
                    <a:schemeClr val="bg1">
                      <a:lumMod val="65000"/>
                    </a:schemeClr>
                  </a:solidFill>
                  <a:latin typeface="Agency FB" pitchFamily="34" charset="0"/>
                  <a:ea typeface="+mj-ea"/>
                  <a:cs typeface="+mj-cs"/>
                </a:rPr>
                <a:t>ETL</a:t>
              </a:r>
            </a:p>
            <a:p>
              <a:pPr>
                <a:spcBef>
                  <a:spcPct val="0"/>
                </a:spcBef>
              </a:pPr>
              <a:endParaRPr lang="fr-FR" sz="1700" b="1" dirty="0">
                <a:latin typeface="Agency FB" pitchFamily="34" charset="0"/>
                <a:ea typeface="+mj-ea"/>
                <a:cs typeface="+mj-cs"/>
              </a:endParaRPr>
            </a:p>
          </p:txBody>
        </p:sp>
        <p:sp>
          <p:nvSpPr>
            <p:cNvPr id="27" name="Rectangle 7"/>
            <p:cNvSpPr txBox="1">
              <a:spLocks noChangeArrowheads="1"/>
            </p:cNvSpPr>
            <p:nvPr/>
          </p:nvSpPr>
          <p:spPr>
            <a:xfrm>
              <a:off x="447769" y="106014"/>
              <a:ext cx="1554020" cy="408119"/>
            </a:xfrm>
            <a:prstGeom prst="rect">
              <a:avLst/>
            </a:prstGeom>
          </p:spPr>
          <p:txBody>
            <a:bodyPr vert="horz" lIns="91440" tIns="45720" rIns="91440" bIns="45720" rtlCol="0" anchor="ctr">
              <a:noAutofit/>
            </a:bodyPr>
            <a:lstStyle/>
            <a:p>
              <a:pPr algn="ctr">
                <a:spcBef>
                  <a:spcPct val="0"/>
                </a:spcBef>
                <a:defRPr/>
              </a:pPr>
              <a:r>
                <a:rPr lang="fr-FR" sz="1700" dirty="0">
                  <a:solidFill>
                    <a:schemeClr val="bg1">
                      <a:lumMod val="65000"/>
                    </a:schemeClr>
                  </a:solidFill>
                  <a:latin typeface="Agency FB" pitchFamily="34" charset="0"/>
                  <a:ea typeface="+mj-ea"/>
                  <a:cs typeface="+mj-cs"/>
                </a:rPr>
                <a:t>Contexte général</a:t>
              </a:r>
            </a:p>
          </p:txBody>
        </p:sp>
        <p:sp>
          <p:nvSpPr>
            <p:cNvPr id="28" name="Freeform 5" descr="&lt;LOGICA_QUOTE_LEFT&gt;"/>
            <p:cNvSpPr>
              <a:spLocks/>
            </p:cNvSpPr>
            <p:nvPr/>
          </p:nvSpPr>
          <p:spPr bwMode="gray">
            <a:xfrm>
              <a:off x="6468594" y="69444"/>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9" name="Freeform 9" descr="&lt;LOGICA_QUOTE_RIGHT&gt;"/>
            <p:cNvSpPr>
              <a:spLocks/>
            </p:cNvSpPr>
            <p:nvPr/>
          </p:nvSpPr>
          <p:spPr bwMode="gray">
            <a:xfrm>
              <a:off x="7290730" y="65435"/>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1" name="Rectangle 7"/>
            <p:cNvSpPr txBox="1">
              <a:spLocks noChangeArrowheads="1"/>
            </p:cNvSpPr>
            <p:nvPr/>
          </p:nvSpPr>
          <p:spPr>
            <a:xfrm>
              <a:off x="2263974" y="87959"/>
              <a:ext cx="1542905" cy="451721"/>
            </a:xfrm>
            <a:prstGeom prst="rect">
              <a:avLst/>
            </a:prstGeom>
          </p:spPr>
          <p:txBody>
            <a:bodyPr vert="horz" lIns="0" tIns="0" rIns="0" bIns="0" rtlCol="0" anchor="ctr" anchorCtr="0">
              <a:noAutofit/>
            </a:bodyPr>
            <a:lstStyle/>
            <a:p>
              <a:pPr>
                <a:spcBef>
                  <a:spcPct val="0"/>
                </a:spcBef>
              </a:pPr>
              <a:r>
                <a:rPr lang="fr-FR" sz="1700" dirty="0">
                  <a:solidFill>
                    <a:schemeClr val="bg1">
                      <a:lumMod val="65000"/>
                    </a:schemeClr>
                  </a:solidFill>
                  <a:latin typeface="Agency FB" pitchFamily="34" charset="0"/>
                </a:rPr>
                <a:t>Analyse du besoin</a:t>
              </a:r>
            </a:p>
          </p:txBody>
        </p:sp>
        <p:sp>
          <p:nvSpPr>
            <p:cNvPr id="32" name="Rectangle 7"/>
            <p:cNvSpPr txBox="1">
              <a:spLocks noChangeArrowheads="1"/>
            </p:cNvSpPr>
            <p:nvPr/>
          </p:nvSpPr>
          <p:spPr>
            <a:xfrm>
              <a:off x="7564384" y="40371"/>
              <a:ext cx="906759" cy="448615"/>
            </a:xfrm>
            <a:prstGeom prst="rect">
              <a:avLst/>
            </a:prstGeom>
          </p:spPr>
          <p:txBody>
            <a:bodyPr vert="horz" lIns="0" tIns="0" rIns="0" bIns="0" rtlCol="0" anchor="ctr" anchorCtr="0">
              <a:normAutofit fontScale="92500" lnSpcReduction="10000"/>
            </a:bodyPr>
            <a:lstStyle/>
            <a:p>
              <a:pPr>
                <a:spcBef>
                  <a:spcPct val="0"/>
                </a:spcBef>
                <a:defRPr/>
              </a:pPr>
              <a:r>
                <a:rPr lang="fr-FR" sz="1700" dirty="0">
                  <a:solidFill>
                    <a:schemeClr val="bg1">
                      <a:lumMod val="65000"/>
                    </a:schemeClr>
                  </a:solidFill>
                  <a:latin typeface="Agency FB" pitchFamily="34" charset="0"/>
                  <a:ea typeface="+mj-ea"/>
                  <a:cs typeface="+mj-cs"/>
                </a:rPr>
                <a:t>Conclusion</a:t>
              </a:r>
            </a:p>
          </p:txBody>
        </p:sp>
        <p:sp>
          <p:nvSpPr>
            <p:cNvPr id="34" name="Rectangle 7"/>
            <p:cNvSpPr txBox="1">
              <a:spLocks noChangeArrowheads="1"/>
            </p:cNvSpPr>
            <p:nvPr/>
          </p:nvSpPr>
          <p:spPr>
            <a:xfrm>
              <a:off x="5224962" y="32330"/>
              <a:ext cx="1542905" cy="451721"/>
            </a:xfrm>
            <a:prstGeom prst="rect">
              <a:avLst/>
            </a:prstGeom>
          </p:spPr>
          <p:txBody>
            <a:bodyPr vert="horz" lIns="0" tIns="0" rIns="0" bIns="0" rtlCol="0" anchor="ctr" anchorCtr="0">
              <a:noAutofit/>
            </a:bodyPr>
            <a:lstStyle/>
            <a:p>
              <a:pPr algn="ctr">
                <a:spcBef>
                  <a:spcPct val="0"/>
                </a:spcBef>
              </a:pPr>
              <a:r>
                <a:rPr lang="fr-FR" sz="1700" dirty="0">
                  <a:solidFill>
                    <a:schemeClr val="bg1">
                      <a:lumMod val="75000"/>
                    </a:schemeClr>
                  </a:solidFill>
                  <a:latin typeface="Agency FB" pitchFamily="34" charset="0"/>
                  <a:ea typeface="+mj-ea"/>
                  <a:cs typeface="+mj-cs"/>
                </a:rPr>
                <a:t>Restitution</a:t>
              </a:r>
            </a:p>
          </p:txBody>
        </p:sp>
        <p:sp>
          <p:nvSpPr>
            <p:cNvPr id="42" name="Rectangle 7"/>
            <p:cNvSpPr txBox="1">
              <a:spLocks noChangeArrowheads="1"/>
            </p:cNvSpPr>
            <p:nvPr/>
          </p:nvSpPr>
          <p:spPr>
            <a:xfrm>
              <a:off x="6168489" y="59027"/>
              <a:ext cx="1542905" cy="451721"/>
            </a:xfrm>
            <a:prstGeom prst="rect">
              <a:avLst/>
            </a:prstGeom>
          </p:spPr>
          <p:txBody>
            <a:bodyPr vert="horz" lIns="0" tIns="0" rIns="0" bIns="0" rtlCol="0" anchor="ctr" anchorCtr="0">
              <a:noAutofit/>
            </a:bodyPr>
            <a:lstStyle/>
            <a:p>
              <a:pPr algn="ctr">
                <a:spcBef>
                  <a:spcPct val="0"/>
                </a:spcBef>
              </a:pPr>
              <a:r>
                <a:rPr lang="fr-FR" sz="1700" b="1" dirty="0" err="1">
                  <a:latin typeface="Agency FB" pitchFamily="34" charset="0"/>
                  <a:ea typeface="+mj-ea"/>
                  <a:cs typeface="+mj-cs"/>
                </a:rPr>
                <a:t>Reporting</a:t>
              </a:r>
              <a:endParaRPr lang="fr-FR" sz="1700" b="1" dirty="0">
                <a:latin typeface="Agency FB" pitchFamily="34" charset="0"/>
                <a:ea typeface="+mj-ea"/>
                <a:cs typeface="+mj-cs"/>
              </a:endParaRPr>
            </a:p>
          </p:txBody>
        </p:sp>
      </p:grpSp>
      <p:sp>
        <p:nvSpPr>
          <p:cNvPr id="62" name="Rectangle 7"/>
          <p:cNvSpPr txBox="1">
            <a:spLocks noChangeArrowheads="1"/>
          </p:cNvSpPr>
          <p:nvPr/>
        </p:nvSpPr>
        <p:spPr>
          <a:xfrm>
            <a:off x="714367" y="668186"/>
            <a:ext cx="1252132" cy="408119"/>
          </a:xfrm>
          <a:prstGeom prst="rect">
            <a:avLst/>
          </a:prstGeom>
        </p:spPr>
        <p:txBody>
          <a:bodyPr vert="horz" lIns="0" tIns="0" rIns="0" bIns="0" rtlCol="0" anchor="ctr" anchorCtr="0">
            <a:normAutofit/>
          </a:bodyPr>
          <a:lstStyle/>
          <a:p>
            <a:pPr>
              <a:lnSpc>
                <a:spcPct val="80000"/>
              </a:lnSpc>
              <a:spcBef>
                <a:spcPct val="0"/>
              </a:spcBef>
            </a:pPr>
            <a:r>
              <a:rPr lang="fr-FR" sz="2000" dirty="0" smtClean="0">
                <a:solidFill>
                  <a:schemeClr val="bg1">
                    <a:lumMod val="65000"/>
                  </a:schemeClr>
                </a:solidFill>
                <a:latin typeface="Agency FB" pitchFamily="34" charset="0"/>
                <a:ea typeface="+mj-ea"/>
                <a:cs typeface="+mj-cs"/>
              </a:rPr>
              <a:t>Web</a:t>
            </a:r>
            <a:endParaRPr lang="fr-FR" sz="1400" dirty="0">
              <a:solidFill>
                <a:schemeClr val="bg1">
                  <a:lumMod val="65000"/>
                </a:schemeClr>
              </a:solidFill>
              <a:latin typeface="Agency FB" pitchFamily="34" charset="0"/>
              <a:ea typeface="+mj-ea"/>
              <a:cs typeface="+mj-cs"/>
            </a:endParaRPr>
          </a:p>
        </p:txBody>
      </p:sp>
      <p:sp>
        <p:nvSpPr>
          <p:cNvPr id="63" name="Rectangle 7"/>
          <p:cNvSpPr txBox="1">
            <a:spLocks noChangeArrowheads="1"/>
          </p:cNvSpPr>
          <p:nvPr/>
        </p:nvSpPr>
        <p:spPr>
          <a:xfrm>
            <a:off x="2031614" y="668186"/>
            <a:ext cx="1047471" cy="408119"/>
          </a:xfrm>
          <a:prstGeom prst="rect">
            <a:avLst/>
          </a:prstGeom>
        </p:spPr>
        <p:txBody>
          <a:bodyPr vert="horz" lIns="0" tIns="0" rIns="0" bIns="0" rtlCol="0" anchor="ctr" anchorCtr="0">
            <a:normAutofit/>
          </a:bodyPr>
          <a:lstStyle/>
          <a:p>
            <a:pPr>
              <a:lnSpc>
                <a:spcPct val="80000"/>
              </a:lnSpc>
              <a:spcBef>
                <a:spcPct val="0"/>
              </a:spcBef>
            </a:pPr>
            <a:r>
              <a:rPr lang="fr-FR" sz="2000" b="1" dirty="0" smtClean="0">
                <a:latin typeface="Agency FB" pitchFamily="34" charset="0"/>
                <a:ea typeface="+mj-ea"/>
                <a:cs typeface="+mj-cs"/>
              </a:rPr>
              <a:t>Mobile</a:t>
            </a:r>
            <a:endParaRPr lang="fr-FR" sz="1400" b="1" dirty="0">
              <a:latin typeface="Agency FB" pitchFamily="34" charset="0"/>
              <a:ea typeface="+mj-ea"/>
              <a:cs typeface="+mj-cs"/>
            </a:endParaRPr>
          </a:p>
        </p:txBody>
      </p:sp>
      <p:sp>
        <p:nvSpPr>
          <p:cNvPr id="30" name="Freeform 9" descr="&lt;LOGICA_QUOTE_RIGHT&gt;"/>
          <p:cNvSpPr>
            <a:spLocks/>
          </p:cNvSpPr>
          <p:nvPr/>
        </p:nvSpPr>
        <p:spPr bwMode="gray">
          <a:xfrm>
            <a:off x="2599227" y="637766"/>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3" name="Freeform 5" descr="&lt;LOGICA_QUOTE_LEFT&gt;"/>
          <p:cNvSpPr>
            <a:spLocks/>
          </p:cNvSpPr>
          <p:nvPr/>
        </p:nvSpPr>
        <p:spPr bwMode="gray">
          <a:xfrm>
            <a:off x="1882274" y="645205"/>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pic>
        <p:nvPicPr>
          <p:cNvPr id="2" name="Image 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035436" y="1183637"/>
            <a:ext cx="2682312" cy="4768555"/>
          </a:xfrm>
          <a:prstGeom prst="rect">
            <a:avLst/>
          </a:prstGeom>
        </p:spPr>
      </p:pic>
      <p:pic>
        <p:nvPicPr>
          <p:cNvPr id="3" name="Image 2"/>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3259517" y="1104218"/>
            <a:ext cx="2715869" cy="4828211"/>
          </a:xfrm>
          <a:prstGeom prst="rect">
            <a:avLst/>
          </a:prstGeom>
        </p:spPr>
      </p:pic>
      <p:pic>
        <p:nvPicPr>
          <p:cNvPr id="6" name="Image 5"/>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3067657" y="1113206"/>
            <a:ext cx="2697613" cy="4795756"/>
          </a:xfrm>
          <a:prstGeom prst="rect">
            <a:avLst/>
          </a:prstGeom>
        </p:spPr>
      </p:pic>
      <p:pic>
        <p:nvPicPr>
          <p:cNvPr id="7" name="Image 6"/>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3081183" y="1102986"/>
            <a:ext cx="2857928" cy="5080761"/>
          </a:xfrm>
          <a:prstGeom prst="rect">
            <a:avLst/>
          </a:prstGeom>
        </p:spPr>
      </p:pic>
      <p:pic>
        <p:nvPicPr>
          <p:cNvPr id="9" name="Image 8"/>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89913" y="1119744"/>
            <a:ext cx="2931632" cy="5211790"/>
          </a:xfrm>
          <a:prstGeom prst="rect">
            <a:avLst/>
          </a:prstGeom>
        </p:spPr>
      </p:pic>
      <p:pic>
        <p:nvPicPr>
          <p:cNvPr id="15" name="Image 14"/>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6052945" y="1064508"/>
            <a:ext cx="2944658" cy="5234947"/>
          </a:xfrm>
          <a:prstGeom prst="rect">
            <a:avLst/>
          </a:prstGeom>
        </p:spPr>
      </p:pic>
      <p:pic>
        <p:nvPicPr>
          <p:cNvPr id="16" name="Image 15"/>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3017338" y="1082066"/>
            <a:ext cx="2946842" cy="5238830"/>
          </a:xfrm>
          <a:prstGeom prst="rect">
            <a:avLst/>
          </a:prstGeom>
        </p:spPr>
      </p:pic>
      <p:sp>
        <p:nvSpPr>
          <p:cNvPr id="17" name="Rectangle 16"/>
          <p:cNvSpPr/>
          <p:nvPr/>
        </p:nvSpPr>
        <p:spPr>
          <a:xfrm>
            <a:off x="3097250" y="3730074"/>
            <a:ext cx="1276891" cy="648072"/>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44" name="Rectangle 43"/>
          <p:cNvSpPr/>
          <p:nvPr/>
        </p:nvSpPr>
        <p:spPr>
          <a:xfrm>
            <a:off x="3096503" y="2588343"/>
            <a:ext cx="1142656" cy="656456"/>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pic>
        <p:nvPicPr>
          <p:cNvPr id="11" name="Image 10"/>
          <p:cNvPicPr>
            <a:picLocks noChangeAspect="1"/>
          </p:cNvPicPr>
          <p:nvPr/>
        </p:nvPicPr>
        <p:blipFill>
          <a:blip r:embed="rId10" cstate="print">
            <a:extLst>
              <a:ext uri="{28A0092B-C50C-407E-A947-70E740481C1C}">
                <a14:useLocalDpi xmlns:a14="http://schemas.microsoft.com/office/drawing/2010/main" xmlns="" val="0"/>
              </a:ext>
            </a:extLst>
          </a:blip>
          <a:stretch>
            <a:fillRect/>
          </a:stretch>
        </p:blipFill>
        <p:spPr>
          <a:xfrm>
            <a:off x="3035437" y="1103419"/>
            <a:ext cx="2958988" cy="5260423"/>
          </a:xfrm>
          <a:prstGeom prst="rect">
            <a:avLst/>
          </a:prstGeom>
        </p:spPr>
      </p:pic>
      <p:sp>
        <p:nvSpPr>
          <p:cNvPr id="10" name="Ellipse 9"/>
          <p:cNvSpPr/>
          <p:nvPr/>
        </p:nvSpPr>
        <p:spPr>
          <a:xfrm>
            <a:off x="2985872" y="3478756"/>
            <a:ext cx="956045" cy="814340"/>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xmlns="" val="2290268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1000" fill="hold"/>
                                        <p:tgtEl>
                                          <p:spTgt spid="30"/>
                                        </p:tgtEl>
                                        <p:attrNameLst>
                                          <p:attrName>ppt_w</p:attrName>
                                        </p:attrNameLst>
                                      </p:cBhvr>
                                      <p:tavLst>
                                        <p:tav tm="0" fmla="#ppt_w*sin(2.5*pi*$)">
                                          <p:val>
                                            <p:fltVal val="0"/>
                                          </p:val>
                                        </p:tav>
                                        <p:tav tm="100000">
                                          <p:val>
                                            <p:fltVal val="1"/>
                                          </p:val>
                                        </p:tav>
                                      </p:tavLst>
                                    </p:anim>
                                    <p:anim calcmode="lin" valueType="num">
                                      <p:cBhvr>
                                        <p:cTn id="8" dur="1000" fill="hold"/>
                                        <p:tgtEl>
                                          <p:spTgt spid="30"/>
                                        </p:tgtEl>
                                        <p:attrNameLst>
                                          <p:attrName>ppt_h</p:attrName>
                                        </p:attrNameLst>
                                      </p:cBhvr>
                                      <p:tavLst>
                                        <p:tav tm="0">
                                          <p:val>
                                            <p:strVal val="#ppt_h"/>
                                          </p:val>
                                        </p:tav>
                                        <p:tav tm="100000">
                                          <p:val>
                                            <p:strVal val="#ppt_h"/>
                                          </p:val>
                                        </p:tav>
                                      </p:tavLst>
                                    </p:anim>
                                  </p:childTnLst>
                                </p:cTn>
                              </p:par>
                              <p:par>
                                <p:cTn id="9" presetID="19" presetClass="entr" presetSubtype="1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p:cTn id="11" dur="1000" fill="hold"/>
                                        <p:tgtEl>
                                          <p:spTgt spid="33"/>
                                        </p:tgtEl>
                                        <p:attrNameLst>
                                          <p:attrName>ppt_w</p:attrName>
                                        </p:attrNameLst>
                                      </p:cBhvr>
                                      <p:tavLst>
                                        <p:tav tm="0" fmla="#ppt_w*sin(2.5*pi*$)">
                                          <p:val>
                                            <p:fltVal val="0"/>
                                          </p:val>
                                        </p:tav>
                                        <p:tav tm="100000">
                                          <p:val>
                                            <p:fltVal val="1"/>
                                          </p:val>
                                        </p:tav>
                                      </p:tavLst>
                                    </p:anim>
                                    <p:anim calcmode="lin" valueType="num">
                                      <p:cBhvr>
                                        <p:cTn id="12" dur="1000" fill="hold"/>
                                        <p:tgtEl>
                                          <p:spTgt spid="33"/>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1000" fill="hold"/>
                                        <p:tgtEl>
                                          <p:spTgt spid="11"/>
                                        </p:tgtEl>
                                        <p:attrNameLst>
                                          <p:attrName>ppt_w</p:attrName>
                                        </p:attrNameLst>
                                      </p:cBhvr>
                                      <p:tavLst>
                                        <p:tav tm="0">
                                          <p:val>
                                            <p:fltVal val="0"/>
                                          </p:val>
                                        </p:tav>
                                        <p:tav tm="100000">
                                          <p:val>
                                            <p:strVal val="#ppt_w"/>
                                          </p:val>
                                        </p:tav>
                                      </p:tavLst>
                                    </p:anim>
                                    <p:anim calcmode="lin" valueType="num">
                                      <p:cBhvr>
                                        <p:cTn id="18" dur="1000" fill="hold"/>
                                        <p:tgtEl>
                                          <p:spTgt spid="11"/>
                                        </p:tgtEl>
                                        <p:attrNameLst>
                                          <p:attrName>ppt_h</p:attrName>
                                        </p:attrNameLst>
                                      </p:cBhvr>
                                      <p:tavLst>
                                        <p:tav tm="0">
                                          <p:val>
                                            <p:fltVal val="0"/>
                                          </p:val>
                                        </p:tav>
                                        <p:tav tm="100000">
                                          <p:val>
                                            <p:strVal val="#ppt_h"/>
                                          </p:val>
                                        </p:tav>
                                      </p:tavLst>
                                    </p:anim>
                                    <p:anim calcmode="lin" valueType="num">
                                      <p:cBhvr>
                                        <p:cTn id="19" dur="1000" fill="hold"/>
                                        <p:tgtEl>
                                          <p:spTgt spid="11"/>
                                        </p:tgtEl>
                                        <p:attrNameLst>
                                          <p:attrName>style.rotation</p:attrName>
                                        </p:attrNameLst>
                                      </p:cBhvr>
                                      <p:tavLst>
                                        <p:tav tm="0">
                                          <p:val>
                                            <p:fltVal val="90"/>
                                          </p:val>
                                        </p:tav>
                                        <p:tav tm="100000">
                                          <p:val>
                                            <p:fltVal val="0"/>
                                          </p:val>
                                        </p:tav>
                                      </p:tavLst>
                                    </p:anim>
                                    <p:animEffect transition="in" filter="fade">
                                      <p:cBhvr>
                                        <p:cTn id="20" dur="10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arn(inVertical)">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31" presetClass="exit" presetSubtype="0" fill="hold" nodeType="clickEffect">
                                  <p:stCondLst>
                                    <p:cond delay="0"/>
                                  </p:stCondLst>
                                  <p:childTnLst>
                                    <p:anim calcmode="lin" valueType="num">
                                      <p:cBhvr>
                                        <p:cTn id="29" dur="1000"/>
                                        <p:tgtEl>
                                          <p:spTgt spid="11"/>
                                        </p:tgtEl>
                                        <p:attrNameLst>
                                          <p:attrName>ppt_w</p:attrName>
                                        </p:attrNameLst>
                                      </p:cBhvr>
                                      <p:tavLst>
                                        <p:tav tm="0">
                                          <p:val>
                                            <p:strVal val="ppt_w"/>
                                          </p:val>
                                        </p:tav>
                                        <p:tav tm="100000">
                                          <p:val>
                                            <p:fltVal val="0"/>
                                          </p:val>
                                        </p:tav>
                                      </p:tavLst>
                                    </p:anim>
                                    <p:anim calcmode="lin" valueType="num">
                                      <p:cBhvr>
                                        <p:cTn id="30" dur="1000"/>
                                        <p:tgtEl>
                                          <p:spTgt spid="11"/>
                                        </p:tgtEl>
                                        <p:attrNameLst>
                                          <p:attrName>ppt_h</p:attrName>
                                        </p:attrNameLst>
                                      </p:cBhvr>
                                      <p:tavLst>
                                        <p:tav tm="0">
                                          <p:val>
                                            <p:strVal val="ppt_h"/>
                                          </p:val>
                                        </p:tav>
                                        <p:tav tm="100000">
                                          <p:val>
                                            <p:fltVal val="0"/>
                                          </p:val>
                                        </p:tav>
                                      </p:tavLst>
                                    </p:anim>
                                    <p:anim calcmode="lin" valueType="num">
                                      <p:cBhvr>
                                        <p:cTn id="31" dur="1000"/>
                                        <p:tgtEl>
                                          <p:spTgt spid="11"/>
                                        </p:tgtEl>
                                        <p:attrNameLst>
                                          <p:attrName>style.rotation</p:attrName>
                                        </p:attrNameLst>
                                      </p:cBhvr>
                                      <p:tavLst>
                                        <p:tav tm="0">
                                          <p:val>
                                            <p:fltVal val="0"/>
                                          </p:val>
                                        </p:tav>
                                        <p:tav tm="100000">
                                          <p:val>
                                            <p:fltVal val="90"/>
                                          </p:val>
                                        </p:tav>
                                      </p:tavLst>
                                    </p:anim>
                                    <p:animEffect transition="out" filter="fade">
                                      <p:cBhvr>
                                        <p:cTn id="32" dur="1000"/>
                                        <p:tgtEl>
                                          <p:spTgt spid="11"/>
                                        </p:tgtEl>
                                      </p:cBhvr>
                                    </p:animEffect>
                                    <p:set>
                                      <p:cBhvr>
                                        <p:cTn id="33" dur="1" fill="hold">
                                          <p:stCondLst>
                                            <p:cond delay="999"/>
                                          </p:stCondLst>
                                        </p:cTn>
                                        <p:tgtEl>
                                          <p:spTgt spid="11"/>
                                        </p:tgtEl>
                                        <p:attrNameLst>
                                          <p:attrName>style.visibility</p:attrName>
                                        </p:attrNameLst>
                                      </p:cBhvr>
                                      <p:to>
                                        <p:strVal val="hidden"/>
                                      </p:to>
                                    </p:set>
                                  </p:childTnLst>
                                </p:cTn>
                              </p:par>
                              <p:par>
                                <p:cTn id="34" presetID="1" presetClass="exit" presetSubtype="0" fill="hold" grpId="1" nodeType="withEffect">
                                  <p:stCondLst>
                                    <p:cond delay="0"/>
                                  </p:stCondLst>
                                  <p:childTnLst>
                                    <p:set>
                                      <p:cBhvr>
                                        <p:cTn id="35" dur="1" fill="hold">
                                          <p:stCondLst>
                                            <p:cond delay="0"/>
                                          </p:stCondLst>
                                        </p:cTn>
                                        <p:tgtEl>
                                          <p:spTgt spid="10"/>
                                        </p:tgtEl>
                                        <p:attrNameLst>
                                          <p:attrName>style.visibility</p:attrName>
                                        </p:attrNameLst>
                                      </p:cBhvr>
                                      <p:to>
                                        <p:strVal val="hidden"/>
                                      </p:to>
                                    </p:set>
                                  </p:childTnLst>
                                </p:cTn>
                              </p:par>
                              <p:par>
                                <p:cTn id="36" presetID="31" presetClass="entr" presetSubtype="0"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 calcmode="lin" valueType="num">
                                      <p:cBhvr>
                                        <p:cTn id="38" dur="1000" fill="hold"/>
                                        <p:tgtEl>
                                          <p:spTgt spid="6"/>
                                        </p:tgtEl>
                                        <p:attrNameLst>
                                          <p:attrName>ppt_w</p:attrName>
                                        </p:attrNameLst>
                                      </p:cBhvr>
                                      <p:tavLst>
                                        <p:tav tm="0">
                                          <p:val>
                                            <p:fltVal val="0"/>
                                          </p:val>
                                        </p:tav>
                                        <p:tav tm="100000">
                                          <p:val>
                                            <p:strVal val="#ppt_w"/>
                                          </p:val>
                                        </p:tav>
                                      </p:tavLst>
                                    </p:anim>
                                    <p:anim calcmode="lin" valueType="num">
                                      <p:cBhvr>
                                        <p:cTn id="39" dur="1000" fill="hold"/>
                                        <p:tgtEl>
                                          <p:spTgt spid="6"/>
                                        </p:tgtEl>
                                        <p:attrNameLst>
                                          <p:attrName>ppt_h</p:attrName>
                                        </p:attrNameLst>
                                      </p:cBhvr>
                                      <p:tavLst>
                                        <p:tav tm="0">
                                          <p:val>
                                            <p:fltVal val="0"/>
                                          </p:val>
                                        </p:tav>
                                        <p:tav tm="100000">
                                          <p:val>
                                            <p:strVal val="#ppt_h"/>
                                          </p:val>
                                        </p:tav>
                                      </p:tavLst>
                                    </p:anim>
                                    <p:anim calcmode="lin" valueType="num">
                                      <p:cBhvr>
                                        <p:cTn id="40" dur="1000" fill="hold"/>
                                        <p:tgtEl>
                                          <p:spTgt spid="6"/>
                                        </p:tgtEl>
                                        <p:attrNameLst>
                                          <p:attrName>style.rotation</p:attrName>
                                        </p:attrNameLst>
                                      </p:cBhvr>
                                      <p:tavLst>
                                        <p:tav tm="0">
                                          <p:val>
                                            <p:fltVal val="90"/>
                                          </p:val>
                                        </p:tav>
                                        <p:tav tm="100000">
                                          <p:val>
                                            <p:fltVal val="0"/>
                                          </p:val>
                                        </p:tav>
                                      </p:tavLst>
                                    </p:anim>
                                    <p:animEffect transition="in" filter="fade">
                                      <p:cBhvr>
                                        <p:cTn id="41" dur="1000"/>
                                        <p:tgtEl>
                                          <p:spTgt spid="6"/>
                                        </p:tgtEl>
                                      </p:cBhvr>
                                    </p:animEffect>
                                  </p:childTnLst>
                                </p:cTn>
                              </p:par>
                            </p:childTnLst>
                          </p:cTn>
                        </p:par>
                        <p:par>
                          <p:cTn id="42" fill="hold">
                            <p:stCondLst>
                              <p:cond delay="1000"/>
                            </p:stCondLst>
                            <p:childTnLst>
                              <p:par>
                                <p:cTn id="43" presetID="16" presetClass="entr" presetSubtype="21" fill="hold" grpId="0" nodeType="after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barn(inVertical)">
                                      <p:cBhvr>
                                        <p:cTn id="45" dur="500"/>
                                        <p:tgtEl>
                                          <p:spTgt spid="44"/>
                                        </p:tgtEl>
                                      </p:cBhvr>
                                    </p:animEffect>
                                  </p:childTnLst>
                                </p:cTn>
                              </p:par>
                            </p:childTnLst>
                          </p:cTn>
                        </p:par>
                        <p:par>
                          <p:cTn id="46" fill="hold">
                            <p:stCondLst>
                              <p:cond delay="1500"/>
                            </p:stCondLst>
                            <p:childTnLst>
                              <p:par>
                                <p:cTn id="47" presetID="16" presetClass="entr" presetSubtype="21" fill="hold" grpId="0" nodeType="after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barn(inVertical)">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31" presetClass="exit" presetSubtype="0" fill="hold" nodeType="clickEffect">
                                  <p:stCondLst>
                                    <p:cond delay="0"/>
                                  </p:stCondLst>
                                  <p:childTnLst>
                                    <p:anim calcmode="lin" valueType="num">
                                      <p:cBhvr>
                                        <p:cTn id="53" dur="1000"/>
                                        <p:tgtEl>
                                          <p:spTgt spid="6"/>
                                        </p:tgtEl>
                                        <p:attrNameLst>
                                          <p:attrName>ppt_w</p:attrName>
                                        </p:attrNameLst>
                                      </p:cBhvr>
                                      <p:tavLst>
                                        <p:tav tm="0">
                                          <p:val>
                                            <p:strVal val="ppt_w"/>
                                          </p:val>
                                        </p:tav>
                                        <p:tav tm="100000">
                                          <p:val>
                                            <p:fltVal val="0"/>
                                          </p:val>
                                        </p:tav>
                                      </p:tavLst>
                                    </p:anim>
                                    <p:anim calcmode="lin" valueType="num">
                                      <p:cBhvr>
                                        <p:cTn id="54" dur="1000"/>
                                        <p:tgtEl>
                                          <p:spTgt spid="6"/>
                                        </p:tgtEl>
                                        <p:attrNameLst>
                                          <p:attrName>ppt_h</p:attrName>
                                        </p:attrNameLst>
                                      </p:cBhvr>
                                      <p:tavLst>
                                        <p:tav tm="0">
                                          <p:val>
                                            <p:strVal val="ppt_h"/>
                                          </p:val>
                                        </p:tav>
                                        <p:tav tm="100000">
                                          <p:val>
                                            <p:fltVal val="0"/>
                                          </p:val>
                                        </p:tav>
                                      </p:tavLst>
                                    </p:anim>
                                    <p:anim calcmode="lin" valueType="num">
                                      <p:cBhvr>
                                        <p:cTn id="55" dur="1000"/>
                                        <p:tgtEl>
                                          <p:spTgt spid="6"/>
                                        </p:tgtEl>
                                        <p:attrNameLst>
                                          <p:attrName>style.rotation</p:attrName>
                                        </p:attrNameLst>
                                      </p:cBhvr>
                                      <p:tavLst>
                                        <p:tav tm="0">
                                          <p:val>
                                            <p:fltVal val="0"/>
                                          </p:val>
                                        </p:tav>
                                        <p:tav tm="100000">
                                          <p:val>
                                            <p:fltVal val="90"/>
                                          </p:val>
                                        </p:tav>
                                      </p:tavLst>
                                    </p:anim>
                                    <p:animEffect transition="out" filter="fade">
                                      <p:cBhvr>
                                        <p:cTn id="56" dur="1000"/>
                                        <p:tgtEl>
                                          <p:spTgt spid="6"/>
                                        </p:tgtEl>
                                      </p:cBhvr>
                                    </p:animEffect>
                                    <p:set>
                                      <p:cBhvr>
                                        <p:cTn id="57" dur="1" fill="hold">
                                          <p:stCondLst>
                                            <p:cond delay="999"/>
                                          </p:stCondLst>
                                        </p:cTn>
                                        <p:tgtEl>
                                          <p:spTgt spid="6"/>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17"/>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44"/>
                                        </p:tgtEl>
                                        <p:attrNameLst>
                                          <p:attrName>style.visibility</p:attrName>
                                        </p:attrNameLst>
                                      </p:cBhvr>
                                      <p:to>
                                        <p:strVal val="hidden"/>
                                      </p:to>
                                    </p:set>
                                  </p:childTnLst>
                                </p:cTn>
                              </p:par>
                              <p:par>
                                <p:cTn id="62" presetID="31" presetClass="entr" presetSubtype="0" fill="hold" nodeType="withEffect">
                                  <p:stCondLst>
                                    <p:cond delay="0"/>
                                  </p:stCondLst>
                                  <p:childTnLst>
                                    <p:set>
                                      <p:cBhvr>
                                        <p:cTn id="63" dur="1" fill="hold">
                                          <p:stCondLst>
                                            <p:cond delay="0"/>
                                          </p:stCondLst>
                                        </p:cTn>
                                        <p:tgtEl>
                                          <p:spTgt spid="2"/>
                                        </p:tgtEl>
                                        <p:attrNameLst>
                                          <p:attrName>style.visibility</p:attrName>
                                        </p:attrNameLst>
                                      </p:cBhvr>
                                      <p:to>
                                        <p:strVal val="visible"/>
                                      </p:to>
                                    </p:set>
                                    <p:anim calcmode="lin" valueType="num">
                                      <p:cBhvr>
                                        <p:cTn id="64" dur="1000" fill="hold"/>
                                        <p:tgtEl>
                                          <p:spTgt spid="2"/>
                                        </p:tgtEl>
                                        <p:attrNameLst>
                                          <p:attrName>ppt_w</p:attrName>
                                        </p:attrNameLst>
                                      </p:cBhvr>
                                      <p:tavLst>
                                        <p:tav tm="0">
                                          <p:val>
                                            <p:fltVal val="0"/>
                                          </p:val>
                                        </p:tav>
                                        <p:tav tm="100000">
                                          <p:val>
                                            <p:strVal val="#ppt_w"/>
                                          </p:val>
                                        </p:tav>
                                      </p:tavLst>
                                    </p:anim>
                                    <p:anim calcmode="lin" valueType="num">
                                      <p:cBhvr>
                                        <p:cTn id="65" dur="1000" fill="hold"/>
                                        <p:tgtEl>
                                          <p:spTgt spid="2"/>
                                        </p:tgtEl>
                                        <p:attrNameLst>
                                          <p:attrName>ppt_h</p:attrName>
                                        </p:attrNameLst>
                                      </p:cBhvr>
                                      <p:tavLst>
                                        <p:tav tm="0">
                                          <p:val>
                                            <p:fltVal val="0"/>
                                          </p:val>
                                        </p:tav>
                                        <p:tav tm="100000">
                                          <p:val>
                                            <p:strVal val="#ppt_h"/>
                                          </p:val>
                                        </p:tav>
                                      </p:tavLst>
                                    </p:anim>
                                    <p:anim calcmode="lin" valueType="num">
                                      <p:cBhvr>
                                        <p:cTn id="66" dur="1000" fill="hold"/>
                                        <p:tgtEl>
                                          <p:spTgt spid="2"/>
                                        </p:tgtEl>
                                        <p:attrNameLst>
                                          <p:attrName>style.rotation</p:attrName>
                                        </p:attrNameLst>
                                      </p:cBhvr>
                                      <p:tavLst>
                                        <p:tav tm="0">
                                          <p:val>
                                            <p:fltVal val="90"/>
                                          </p:val>
                                        </p:tav>
                                        <p:tav tm="100000">
                                          <p:val>
                                            <p:fltVal val="0"/>
                                          </p:val>
                                        </p:tav>
                                      </p:tavLst>
                                    </p:anim>
                                    <p:animEffect transition="in" filter="fade">
                                      <p:cBhvr>
                                        <p:cTn id="67" dur="1000"/>
                                        <p:tgtEl>
                                          <p:spTgt spid="2"/>
                                        </p:tgtEl>
                                      </p:cBhvr>
                                    </p:animEffect>
                                  </p:childTnLst>
                                </p:cTn>
                              </p:par>
                            </p:childTnLst>
                          </p:cTn>
                        </p:par>
                      </p:childTnLst>
                    </p:cTn>
                  </p:par>
                  <p:par>
                    <p:cTn id="68" fill="hold">
                      <p:stCondLst>
                        <p:cond delay="indefinite"/>
                      </p:stCondLst>
                      <p:childTnLst>
                        <p:par>
                          <p:cTn id="69" fill="hold">
                            <p:stCondLst>
                              <p:cond delay="0"/>
                            </p:stCondLst>
                            <p:childTnLst>
                              <p:par>
                                <p:cTn id="70" presetID="31" presetClass="exit" presetSubtype="0" fill="hold" nodeType="clickEffect">
                                  <p:stCondLst>
                                    <p:cond delay="0"/>
                                  </p:stCondLst>
                                  <p:childTnLst>
                                    <p:anim calcmode="lin" valueType="num">
                                      <p:cBhvr>
                                        <p:cTn id="71" dur="1000"/>
                                        <p:tgtEl>
                                          <p:spTgt spid="2"/>
                                        </p:tgtEl>
                                        <p:attrNameLst>
                                          <p:attrName>ppt_w</p:attrName>
                                        </p:attrNameLst>
                                      </p:cBhvr>
                                      <p:tavLst>
                                        <p:tav tm="0">
                                          <p:val>
                                            <p:strVal val="ppt_w"/>
                                          </p:val>
                                        </p:tav>
                                        <p:tav tm="100000">
                                          <p:val>
                                            <p:fltVal val="0"/>
                                          </p:val>
                                        </p:tav>
                                      </p:tavLst>
                                    </p:anim>
                                    <p:anim calcmode="lin" valueType="num">
                                      <p:cBhvr>
                                        <p:cTn id="72" dur="1000"/>
                                        <p:tgtEl>
                                          <p:spTgt spid="2"/>
                                        </p:tgtEl>
                                        <p:attrNameLst>
                                          <p:attrName>ppt_h</p:attrName>
                                        </p:attrNameLst>
                                      </p:cBhvr>
                                      <p:tavLst>
                                        <p:tav tm="0">
                                          <p:val>
                                            <p:strVal val="ppt_h"/>
                                          </p:val>
                                        </p:tav>
                                        <p:tav tm="100000">
                                          <p:val>
                                            <p:fltVal val="0"/>
                                          </p:val>
                                        </p:tav>
                                      </p:tavLst>
                                    </p:anim>
                                    <p:anim calcmode="lin" valueType="num">
                                      <p:cBhvr>
                                        <p:cTn id="73" dur="1000"/>
                                        <p:tgtEl>
                                          <p:spTgt spid="2"/>
                                        </p:tgtEl>
                                        <p:attrNameLst>
                                          <p:attrName>style.rotation</p:attrName>
                                        </p:attrNameLst>
                                      </p:cBhvr>
                                      <p:tavLst>
                                        <p:tav tm="0">
                                          <p:val>
                                            <p:fltVal val="0"/>
                                          </p:val>
                                        </p:tav>
                                        <p:tav tm="100000">
                                          <p:val>
                                            <p:fltVal val="90"/>
                                          </p:val>
                                        </p:tav>
                                      </p:tavLst>
                                    </p:anim>
                                    <p:animEffect transition="out" filter="fade">
                                      <p:cBhvr>
                                        <p:cTn id="74" dur="1000"/>
                                        <p:tgtEl>
                                          <p:spTgt spid="2"/>
                                        </p:tgtEl>
                                      </p:cBhvr>
                                    </p:animEffect>
                                    <p:set>
                                      <p:cBhvr>
                                        <p:cTn id="75" dur="1" fill="hold">
                                          <p:stCondLst>
                                            <p:cond delay="999"/>
                                          </p:stCondLst>
                                        </p:cTn>
                                        <p:tgtEl>
                                          <p:spTgt spid="2"/>
                                        </p:tgtEl>
                                        <p:attrNameLst>
                                          <p:attrName>style.visibility</p:attrName>
                                        </p:attrNameLst>
                                      </p:cBhvr>
                                      <p:to>
                                        <p:strVal val="hidden"/>
                                      </p:to>
                                    </p:set>
                                  </p:childTnLst>
                                </p:cTn>
                              </p:par>
                              <p:par>
                                <p:cTn id="76" presetID="31" presetClass="entr" presetSubtype="0" fill="hold" nodeType="withEffect">
                                  <p:stCondLst>
                                    <p:cond delay="0"/>
                                  </p:stCondLst>
                                  <p:childTnLst>
                                    <p:set>
                                      <p:cBhvr>
                                        <p:cTn id="77" dur="1" fill="hold">
                                          <p:stCondLst>
                                            <p:cond delay="0"/>
                                          </p:stCondLst>
                                        </p:cTn>
                                        <p:tgtEl>
                                          <p:spTgt spid="3"/>
                                        </p:tgtEl>
                                        <p:attrNameLst>
                                          <p:attrName>style.visibility</p:attrName>
                                        </p:attrNameLst>
                                      </p:cBhvr>
                                      <p:to>
                                        <p:strVal val="visible"/>
                                      </p:to>
                                    </p:set>
                                    <p:anim calcmode="lin" valueType="num">
                                      <p:cBhvr>
                                        <p:cTn id="78" dur="1000" fill="hold"/>
                                        <p:tgtEl>
                                          <p:spTgt spid="3"/>
                                        </p:tgtEl>
                                        <p:attrNameLst>
                                          <p:attrName>ppt_w</p:attrName>
                                        </p:attrNameLst>
                                      </p:cBhvr>
                                      <p:tavLst>
                                        <p:tav tm="0">
                                          <p:val>
                                            <p:fltVal val="0"/>
                                          </p:val>
                                        </p:tav>
                                        <p:tav tm="100000">
                                          <p:val>
                                            <p:strVal val="#ppt_w"/>
                                          </p:val>
                                        </p:tav>
                                      </p:tavLst>
                                    </p:anim>
                                    <p:anim calcmode="lin" valueType="num">
                                      <p:cBhvr>
                                        <p:cTn id="79" dur="1000" fill="hold"/>
                                        <p:tgtEl>
                                          <p:spTgt spid="3"/>
                                        </p:tgtEl>
                                        <p:attrNameLst>
                                          <p:attrName>ppt_h</p:attrName>
                                        </p:attrNameLst>
                                      </p:cBhvr>
                                      <p:tavLst>
                                        <p:tav tm="0">
                                          <p:val>
                                            <p:fltVal val="0"/>
                                          </p:val>
                                        </p:tav>
                                        <p:tav tm="100000">
                                          <p:val>
                                            <p:strVal val="#ppt_h"/>
                                          </p:val>
                                        </p:tav>
                                      </p:tavLst>
                                    </p:anim>
                                    <p:anim calcmode="lin" valueType="num">
                                      <p:cBhvr>
                                        <p:cTn id="80" dur="1000" fill="hold"/>
                                        <p:tgtEl>
                                          <p:spTgt spid="3"/>
                                        </p:tgtEl>
                                        <p:attrNameLst>
                                          <p:attrName>style.rotation</p:attrName>
                                        </p:attrNameLst>
                                      </p:cBhvr>
                                      <p:tavLst>
                                        <p:tav tm="0">
                                          <p:val>
                                            <p:fltVal val="90"/>
                                          </p:val>
                                        </p:tav>
                                        <p:tav tm="100000">
                                          <p:val>
                                            <p:fltVal val="0"/>
                                          </p:val>
                                        </p:tav>
                                      </p:tavLst>
                                    </p:anim>
                                    <p:animEffect transition="in" filter="fade">
                                      <p:cBhvr>
                                        <p:cTn id="81" dur="1000"/>
                                        <p:tgtEl>
                                          <p:spTgt spid="3"/>
                                        </p:tgtEl>
                                      </p:cBhvr>
                                    </p:animEffect>
                                  </p:childTnLst>
                                </p:cTn>
                              </p:par>
                            </p:childTnLst>
                          </p:cTn>
                        </p:par>
                      </p:childTnLst>
                    </p:cTn>
                  </p:par>
                  <p:par>
                    <p:cTn id="82" fill="hold">
                      <p:stCondLst>
                        <p:cond delay="indefinite"/>
                      </p:stCondLst>
                      <p:childTnLst>
                        <p:par>
                          <p:cTn id="83" fill="hold">
                            <p:stCondLst>
                              <p:cond delay="0"/>
                            </p:stCondLst>
                            <p:childTnLst>
                              <p:par>
                                <p:cTn id="84" presetID="31" presetClass="exit" presetSubtype="0" fill="hold" nodeType="clickEffect">
                                  <p:stCondLst>
                                    <p:cond delay="0"/>
                                  </p:stCondLst>
                                  <p:childTnLst>
                                    <p:anim calcmode="lin" valueType="num">
                                      <p:cBhvr>
                                        <p:cTn id="85" dur="1000"/>
                                        <p:tgtEl>
                                          <p:spTgt spid="3"/>
                                        </p:tgtEl>
                                        <p:attrNameLst>
                                          <p:attrName>ppt_w</p:attrName>
                                        </p:attrNameLst>
                                      </p:cBhvr>
                                      <p:tavLst>
                                        <p:tav tm="0">
                                          <p:val>
                                            <p:strVal val="ppt_w"/>
                                          </p:val>
                                        </p:tav>
                                        <p:tav tm="100000">
                                          <p:val>
                                            <p:fltVal val="0"/>
                                          </p:val>
                                        </p:tav>
                                      </p:tavLst>
                                    </p:anim>
                                    <p:anim calcmode="lin" valueType="num">
                                      <p:cBhvr>
                                        <p:cTn id="86" dur="1000"/>
                                        <p:tgtEl>
                                          <p:spTgt spid="3"/>
                                        </p:tgtEl>
                                        <p:attrNameLst>
                                          <p:attrName>ppt_h</p:attrName>
                                        </p:attrNameLst>
                                      </p:cBhvr>
                                      <p:tavLst>
                                        <p:tav tm="0">
                                          <p:val>
                                            <p:strVal val="ppt_h"/>
                                          </p:val>
                                        </p:tav>
                                        <p:tav tm="100000">
                                          <p:val>
                                            <p:fltVal val="0"/>
                                          </p:val>
                                        </p:tav>
                                      </p:tavLst>
                                    </p:anim>
                                    <p:anim calcmode="lin" valueType="num">
                                      <p:cBhvr>
                                        <p:cTn id="87" dur="1000"/>
                                        <p:tgtEl>
                                          <p:spTgt spid="3"/>
                                        </p:tgtEl>
                                        <p:attrNameLst>
                                          <p:attrName>style.rotation</p:attrName>
                                        </p:attrNameLst>
                                      </p:cBhvr>
                                      <p:tavLst>
                                        <p:tav tm="0">
                                          <p:val>
                                            <p:fltVal val="0"/>
                                          </p:val>
                                        </p:tav>
                                        <p:tav tm="100000">
                                          <p:val>
                                            <p:fltVal val="90"/>
                                          </p:val>
                                        </p:tav>
                                      </p:tavLst>
                                    </p:anim>
                                    <p:animEffect transition="out" filter="fade">
                                      <p:cBhvr>
                                        <p:cTn id="88" dur="1000"/>
                                        <p:tgtEl>
                                          <p:spTgt spid="3"/>
                                        </p:tgtEl>
                                      </p:cBhvr>
                                    </p:animEffect>
                                    <p:set>
                                      <p:cBhvr>
                                        <p:cTn id="89" dur="1" fill="hold">
                                          <p:stCondLst>
                                            <p:cond delay="999"/>
                                          </p:stCondLst>
                                        </p:cTn>
                                        <p:tgtEl>
                                          <p:spTgt spid="3"/>
                                        </p:tgtEl>
                                        <p:attrNameLst>
                                          <p:attrName>style.visibility</p:attrName>
                                        </p:attrNameLst>
                                      </p:cBhvr>
                                      <p:to>
                                        <p:strVal val="hidden"/>
                                      </p:to>
                                    </p:set>
                                  </p:childTnLst>
                                </p:cTn>
                              </p:par>
                              <p:par>
                                <p:cTn id="90" presetID="31" presetClass="entr" presetSubtype="0" fill="hold" nodeType="withEffect">
                                  <p:stCondLst>
                                    <p:cond delay="0"/>
                                  </p:stCondLst>
                                  <p:childTnLst>
                                    <p:set>
                                      <p:cBhvr>
                                        <p:cTn id="91" dur="1" fill="hold">
                                          <p:stCondLst>
                                            <p:cond delay="0"/>
                                          </p:stCondLst>
                                        </p:cTn>
                                        <p:tgtEl>
                                          <p:spTgt spid="7"/>
                                        </p:tgtEl>
                                        <p:attrNameLst>
                                          <p:attrName>style.visibility</p:attrName>
                                        </p:attrNameLst>
                                      </p:cBhvr>
                                      <p:to>
                                        <p:strVal val="visible"/>
                                      </p:to>
                                    </p:set>
                                    <p:anim calcmode="lin" valueType="num">
                                      <p:cBhvr>
                                        <p:cTn id="92" dur="1000" fill="hold"/>
                                        <p:tgtEl>
                                          <p:spTgt spid="7"/>
                                        </p:tgtEl>
                                        <p:attrNameLst>
                                          <p:attrName>ppt_w</p:attrName>
                                        </p:attrNameLst>
                                      </p:cBhvr>
                                      <p:tavLst>
                                        <p:tav tm="0">
                                          <p:val>
                                            <p:fltVal val="0"/>
                                          </p:val>
                                        </p:tav>
                                        <p:tav tm="100000">
                                          <p:val>
                                            <p:strVal val="#ppt_w"/>
                                          </p:val>
                                        </p:tav>
                                      </p:tavLst>
                                    </p:anim>
                                    <p:anim calcmode="lin" valueType="num">
                                      <p:cBhvr>
                                        <p:cTn id="93" dur="1000" fill="hold"/>
                                        <p:tgtEl>
                                          <p:spTgt spid="7"/>
                                        </p:tgtEl>
                                        <p:attrNameLst>
                                          <p:attrName>ppt_h</p:attrName>
                                        </p:attrNameLst>
                                      </p:cBhvr>
                                      <p:tavLst>
                                        <p:tav tm="0">
                                          <p:val>
                                            <p:fltVal val="0"/>
                                          </p:val>
                                        </p:tav>
                                        <p:tav tm="100000">
                                          <p:val>
                                            <p:strVal val="#ppt_h"/>
                                          </p:val>
                                        </p:tav>
                                      </p:tavLst>
                                    </p:anim>
                                    <p:anim calcmode="lin" valueType="num">
                                      <p:cBhvr>
                                        <p:cTn id="94" dur="1000" fill="hold"/>
                                        <p:tgtEl>
                                          <p:spTgt spid="7"/>
                                        </p:tgtEl>
                                        <p:attrNameLst>
                                          <p:attrName>style.rotation</p:attrName>
                                        </p:attrNameLst>
                                      </p:cBhvr>
                                      <p:tavLst>
                                        <p:tav tm="0">
                                          <p:val>
                                            <p:fltVal val="90"/>
                                          </p:val>
                                        </p:tav>
                                        <p:tav tm="100000">
                                          <p:val>
                                            <p:fltVal val="0"/>
                                          </p:val>
                                        </p:tav>
                                      </p:tavLst>
                                    </p:anim>
                                    <p:animEffect transition="in" filter="fade">
                                      <p:cBhvr>
                                        <p:cTn id="95" dur="1000"/>
                                        <p:tgtEl>
                                          <p:spTgt spid="7"/>
                                        </p:tgtEl>
                                      </p:cBhvr>
                                    </p:animEffect>
                                  </p:childTnLst>
                                </p:cTn>
                              </p:par>
                            </p:childTnLst>
                          </p:cTn>
                        </p:par>
                      </p:childTnLst>
                    </p:cTn>
                  </p:par>
                  <p:par>
                    <p:cTn id="96" fill="hold">
                      <p:stCondLst>
                        <p:cond delay="indefinite"/>
                      </p:stCondLst>
                      <p:childTnLst>
                        <p:par>
                          <p:cTn id="97" fill="hold">
                            <p:stCondLst>
                              <p:cond delay="0"/>
                            </p:stCondLst>
                            <p:childTnLst>
                              <p:par>
                                <p:cTn id="98" presetID="31" presetClass="exit" presetSubtype="0" fill="hold" nodeType="clickEffect">
                                  <p:stCondLst>
                                    <p:cond delay="0"/>
                                  </p:stCondLst>
                                  <p:childTnLst>
                                    <p:anim calcmode="lin" valueType="num">
                                      <p:cBhvr>
                                        <p:cTn id="99" dur="1000"/>
                                        <p:tgtEl>
                                          <p:spTgt spid="7"/>
                                        </p:tgtEl>
                                        <p:attrNameLst>
                                          <p:attrName>ppt_w</p:attrName>
                                        </p:attrNameLst>
                                      </p:cBhvr>
                                      <p:tavLst>
                                        <p:tav tm="0">
                                          <p:val>
                                            <p:strVal val="ppt_w"/>
                                          </p:val>
                                        </p:tav>
                                        <p:tav tm="100000">
                                          <p:val>
                                            <p:fltVal val="0"/>
                                          </p:val>
                                        </p:tav>
                                      </p:tavLst>
                                    </p:anim>
                                    <p:anim calcmode="lin" valueType="num">
                                      <p:cBhvr>
                                        <p:cTn id="100" dur="1000"/>
                                        <p:tgtEl>
                                          <p:spTgt spid="7"/>
                                        </p:tgtEl>
                                        <p:attrNameLst>
                                          <p:attrName>ppt_h</p:attrName>
                                        </p:attrNameLst>
                                      </p:cBhvr>
                                      <p:tavLst>
                                        <p:tav tm="0">
                                          <p:val>
                                            <p:strVal val="ppt_h"/>
                                          </p:val>
                                        </p:tav>
                                        <p:tav tm="100000">
                                          <p:val>
                                            <p:fltVal val="0"/>
                                          </p:val>
                                        </p:tav>
                                      </p:tavLst>
                                    </p:anim>
                                    <p:anim calcmode="lin" valueType="num">
                                      <p:cBhvr>
                                        <p:cTn id="101" dur="1000"/>
                                        <p:tgtEl>
                                          <p:spTgt spid="7"/>
                                        </p:tgtEl>
                                        <p:attrNameLst>
                                          <p:attrName>style.rotation</p:attrName>
                                        </p:attrNameLst>
                                      </p:cBhvr>
                                      <p:tavLst>
                                        <p:tav tm="0">
                                          <p:val>
                                            <p:fltVal val="0"/>
                                          </p:val>
                                        </p:tav>
                                        <p:tav tm="100000">
                                          <p:val>
                                            <p:fltVal val="90"/>
                                          </p:val>
                                        </p:tav>
                                      </p:tavLst>
                                    </p:anim>
                                    <p:animEffect transition="out" filter="fade">
                                      <p:cBhvr>
                                        <p:cTn id="102" dur="1000"/>
                                        <p:tgtEl>
                                          <p:spTgt spid="7"/>
                                        </p:tgtEl>
                                      </p:cBhvr>
                                    </p:animEffect>
                                    <p:set>
                                      <p:cBhvr>
                                        <p:cTn id="103" dur="1" fill="hold">
                                          <p:stCondLst>
                                            <p:cond delay="999"/>
                                          </p:stCondLst>
                                        </p:cTn>
                                        <p:tgtEl>
                                          <p:spTgt spid="7"/>
                                        </p:tgtEl>
                                        <p:attrNameLst>
                                          <p:attrName>style.visibility</p:attrName>
                                        </p:attrNameLst>
                                      </p:cBhvr>
                                      <p:to>
                                        <p:strVal val="hidden"/>
                                      </p:to>
                                    </p:set>
                                  </p:childTnLst>
                                </p:cTn>
                              </p:par>
                              <p:par>
                                <p:cTn id="104" presetID="31" presetClass="entr" presetSubtype="0" fill="hold" nodeType="withEffect">
                                  <p:stCondLst>
                                    <p:cond delay="0"/>
                                  </p:stCondLst>
                                  <p:childTnLst>
                                    <p:set>
                                      <p:cBhvr>
                                        <p:cTn id="105" dur="1" fill="hold">
                                          <p:stCondLst>
                                            <p:cond delay="0"/>
                                          </p:stCondLst>
                                        </p:cTn>
                                        <p:tgtEl>
                                          <p:spTgt spid="9"/>
                                        </p:tgtEl>
                                        <p:attrNameLst>
                                          <p:attrName>style.visibility</p:attrName>
                                        </p:attrNameLst>
                                      </p:cBhvr>
                                      <p:to>
                                        <p:strVal val="visible"/>
                                      </p:to>
                                    </p:set>
                                    <p:anim calcmode="lin" valueType="num">
                                      <p:cBhvr>
                                        <p:cTn id="106" dur="1000" fill="hold"/>
                                        <p:tgtEl>
                                          <p:spTgt spid="9"/>
                                        </p:tgtEl>
                                        <p:attrNameLst>
                                          <p:attrName>ppt_w</p:attrName>
                                        </p:attrNameLst>
                                      </p:cBhvr>
                                      <p:tavLst>
                                        <p:tav tm="0">
                                          <p:val>
                                            <p:fltVal val="0"/>
                                          </p:val>
                                        </p:tav>
                                        <p:tav tm="100000">
                                          <p:val>
                                            <p:strVal val="#ppt_w"/>
                                          </p:val>
                                        </p:tav>
                                      </p:tavLst>
                                    </p:anim>
                                    <p:anim calcmode="lin" valueType="num">
                                      <p:cBhvr>
                                        <p:cTn id="107" dur="1000" fill="hold"/>
                                        <p:tgtEl>
                                          <p:spTgt spid="9"/>
                                        </p:tgtEl>
                                        <p:attrNameLst>
                                          <p:attrName>ppt_h</p:attrName>
                                        </p:attrNameLst>
                                      </p:cBhvr>
                                      <p:tavLst>
                                        <p:tav tm="0">
                                          <p:val>
                                            <p:fltVal val="0"/>
                                          </p:val>
                                        </p:tav>
                                        <p:tav tm="100000">
                                          <p:val>
                                            <p:strVal val="#ppt_h"/>
                                          </p:val>
                                        </p:tav>
                                      </p:tavLst>
                                    </p:anim>
                                    <p:anim calcmode="lin" valueType="num">
                                      <p:cBhvr>
                                        <p:cTn id="108" dur="1000" fill="hold"/>
                                        <p:tgtEl>
                                          <p:spTgt spid="9"/>
                                        </p:tgtEl>
                                        <p:attrNameLst>
                                          <p:attrName>style.rotation</p:attrName>
                                        </p:attrNameLst>
                                      </p:cBhvr>
                                      <p:tavLst>
                                        <p:tav tm="0">
                                          <p:val>
                                            <p:fltVal val="90"/>
                                          </p:val>
                                        </p:tav>
                                        <p:tav tm="100000">
                                          <p:val>
                                            <p:fltVal val="0"/>
                                          </p:val>
                                        </p:tav>
                                      </p:tavLst>
                                    </p:anim>
                                    <p:animEffect transition="in" filter="fade">
                                      <p:cBhvr>
                                        <p:cTn id="109" dur="1000"/>
                                        <p:tgtEl>
                                          <p:spTgt spid="9"/>
                                        </p:tgtEl>
                                      </p:cBhvr>
                                    </p:animEffect>
                                  </p:childTnLst>
                                </p:cTn>
                              </p:par>
                            </p:childTnLst>
                          </p:cTn>
                        </p:par>
                        <p:par>
                          <p:cTn id="110" fill="hold">
                            <p:stCondLst>
                              <p:cond delay="1000"/>
                            </p:stCondLst>
                            <p:childTnLst>
                              <p:par>
                                <p:cTn id="111" presetID="31" presetClass="entr" presetSubtype="0" fill="hold" nodeType="afterEffect">
                                  <p:stCondLst>
                                    <p:cond delay="0"/>
                                  </p:stCondLst>
                                  <p:childTnLst>
                                    <p:set>
                                      <p:cBhvr>
                                        <p:cTn id="112" dur="1" fill="hold">
                                          <p:stCondLst>
                                            <p:cond delay="0"/>
                                          </p:stCondLst>
                                        </p:cTn>
                                        <p:tgtEl>
                                          <p:spTgt spid="16"/>
                                        </p:tgtEl>
                                        <p:attrNameLst>
                                          <p:attrName>style.visibility</p:attrName>
                                        </p:attrNameLst>
                                      </p:cBhvr>
                                      <p:to>
                                        <p:strVal val="visible"/>
                                      </p:to>
                                    </p:set>
                                    <p:anim calcmode="lin" valueType="num">
                                      <p:cBhvr>
                                        <p:cTn id="113" dur="1000" fill="hold"/>
                                        <p:tgtEl>
                                          <p:spTgt spid="16"/>
                                        </p:tgtEl>
                                        <p:attrNameLst>
                                          <p:attrName>ppt_w</p:attrName>
                                        </p:attrNameLst>
                                      </p:cBhvr>
                                      <p:tavLst>
                                        <p:tav tm="0">
                                          <p:val>
                                            <p:fltVal val="0"/>
                                          </p:val>
                                        </p:tav>
                                        <p:tav tm="100000">
                                          <p:val>
                                            <p:strVal val="#ppt_w"/>
                                          </p:val>
                                        </p:tav>
                                      </p:tavLst>
                                    </p:anim>
                                    <p:anim calcmode="lin" valueType="num">
                                      <p:cBhvr>
                                        <p:cTn id="114" dur="1000" fill="hold"/>
                                        <p:tgtEl>
                                          <p:spTgt spid="16"/>
                                        </p:tgtEl>
                                        <p:attrNameLst>
                                          <p:attrName>ppt_h</p:attrName>
                                        </p:attrNameLst>
                                      </p:cBhvr>
                                      <p:tavLst>
                                        <p:tav tm="0">
                                          <p:val>
                                            <p:fltVal val="0"/>
                                          </p:val>
                                        </p:tav>
                                        <p:tav tm="100000">
                                          <p:val>
                                            <p:strVal val="#ppt_h"/>
                                          </p:val>
                                        </p:tav>
                                      </p:tavLst>
                                    </p:anim>
                                    <p:anim calcmode="lin" valueType="num">
                                      <p:cBhvr>
                                        <p:cTn id="115" dur="1000" fill="hold"/>
                                        <p:tgtEl>
                                          <p:spTgt spid="16"/>
                                        </p:tgtEl>
                                        <p:attrNameLst>
                                          <p:attrName>style.rotation</p:attrName>
                                        </p:attrNameLst>
                                      </p:cBhvr>
                                      <p:tavLst>
                                        <p:tav tm="0">
                                          <p:val>
                                            <p:fltVal val="90"/>
                                          </p:val>
                                        </p:tav>
                                        <p:tav tm="100000">
                                          <p:val>
                                            <p:fltVal val="0"/>
                                          </p:val>
                                        </p:tav>
                                      </p:tavLst>
                                    </p:anim>
                                    <p:animEffect transition="in" filter="fade">
                                      <p:cBhvr>
                                        <p:cTn id="116" dur="1000"/>
                                        <p:tgtEl>
                                          <p:spTgt spid="16"/>
                                        </p:tgtEl>
                                      </p:cBhvr>
                                    </p:animEffect>
                                  </p:childTnLst>
                                </p:cTn>
                              </p:par>
                            </p:childTnLst>
                          </p:cTn>
                        </p:par>
                        <p:par>
                          <p:cTn id="117" fill="hold">
                            <p:stCondLst>
                              <p:cond delay="2000"/>
                            </p:stCondLst>
                            <p:childTnLst>
                              <p:par>
                                <p:cTn id="118" presetID="31" presetClass="entr" presetSubtype="0" fill="hold" nodeType="afterEffect">
                                  <p:stCondLst>
                                    <p:cond delay="0"/>
                                  </p:stCondLst>
                                  <p:childTnLst>
                                    <p:set>
                                      <p:cBhvr>
                                        <p:cTn id="119" dur="1" fill="hold">
                                          <p:stCondLst>
                                            <p:cond delay="0"/>
                                          </p:stCondLst>
                                        </p:cTn>
                                        <p:tgtEl>
                                          <p:spTgt spid="15"/>
                                        </p:tgtEl>
                                        <p:attrNameLst>
                                          <p:attrName>style.visibility</p:attrName>
                                        </p:attrNameLst>
                                      </p:cBhvr>
                                      <p:to>
                                        <p:strVal val="visible"/>
                                      </p:to>
                                    </p:set>
                                    <p:anim calcmode="lin" valueType="num">
                                      <p:cBhvr>
                                        <p:cTn id="120" dur="1000" fill="hold"/>
                                        <p:tgtEl>
                                          <p:spTgt spid="15"/>
                                        </p:tgtEl>
                                        <p:attrNameLst>
                                          <p:attrName>ppt_w</p:attrName>
                                        </p:attrNameLst>
                                      </p:cBhvr>
                                      <p:tavLst>
                                        <p:tav tm="0">
                                          <p:val>
                                            <p:fltVal val="0"/>
                                          </p:val>
                                        </p:tav>
                                        <p:tav tm="100000">
                                          <p:val>
                                            <p:strVal val="#ppt_w"/>
                                          </p:val>
                                        </p:tav>
                                      </p:tavLst>
                                    </p:anim>
                                    <p:anim calcmode="lin" valueType="num">
                                      <p:cBhvr>
                                        <p:cTn id="121" dur="1000" fill="hold"/>
                                        <p:tgtEl>
                                          <p:spTgt spid="15"/>
                                        </p:tgtEl>
                                        <p:attrNameLst>
                                          <p:attrName>ppt_h</p:attrName>
                                        </p:attrNameLst>
                                      </p:cBhvr>
                                      <p:tavLst>
                                        <p:tav tm="0">
                                          <p:val>
                                            <p:fltVal val="0"/>
                                          </p:val>
                                        </p:tav>
                                        <p:tav tm="100000">
                                          <p:val>
                                            <p:strVal val="#ppt_h"/>
                                          </p:val>
                                        </p:tav>
                                      </p:tavLst>
                                    </p:anim>
                                    <p:anim calcmode="lin" valueType="num">
                                      <p:cBhvr>
                                        <p:cTn id="122" dur="1000" fill="hold"/>
                                        <p:tgtEl>
                                          <p:spTgt spid="15"/>
                                        </p:tgtEl>
                                        <p:attrNameLst>
                                          <p:attrName>style.rotation</p:attrName>
                                        </p:attrNameLst>
                                      </p:cBhvr>
                                      <p:tavLst>
                                        <p:tav tm="0">
                                          <p:val>
                                            <p:fltVal val="90"/>
                                          </p:val>
                                        </p:tav>
                                        <p:tav tm="100000">
                                          <p:val>
                                            <p:fltVal val="0"/>
                                          </p:val>
                                        </p:tav>
                                      </p:tavLst>
                                    </p:anim>
                                    <p:animEffect transition="in" filter="fade">
                                      <p:cBhvr>
                                        <p:cTn id="123"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3" grpId="0" animBg="1"/>
      <p:bldP spid="17" grpId="0" animBg="1"/>
      <p:bldP spid="17" grpId="1" animBg="1"/>
      <p:bldP spid="44" grpId="0" animBg="1"/>
      <p:bldP spid="44" grpId="1" animBg="1"/>
      <p:bldP spid="10" grpId="0" animBg="1"/>
      <p:bldP spid="10" grpId="1" animBg="1"/>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Espace réservé du numéro de diapositive 11"/>
          <p:cNvSpPr>
            <a:spLocks noGrp="1"/>
          </p:cNvSpPr>
          <p:nvPr>
            <p:ph type="sldNum" sz="quarter" idx="12"/>
          </p:nvPr>
        </p:nvSpPr>
        <p:spPr/>
        <p:txBody>
          <a:bodyPr/>
          <a:lstStyle/>
          <a:p>
            <a:fld id="{CF4668DC-857F-487D-BFFA-8C0CA5037977}" type="slidenum">
              <a:rPr lang="fr-BE" smtClean="0">
                <a:solidFill>
                  <a:prstClr val="black">
                    <a:tint val="75000"/>
                  </a:prstClr>
                </a:solidFill>
              </a:rPr>
              <a:pPr/>
              <a:t>31</a:t>
            </a:fld>
            <a:endParaRPr lang="fr-BE">
              <a:solidFill>
                <a:prstClr val="black">
                  <a:tint val="75000"/>
                </a:prstClr>
              </a:solidFill>
            </a:endParaRPr>
          </a:p>
        </p:txBody>
      </p:sp>
      <p:grpSp>
        <p:nvGrpSpPr>
          <p:cNvPr id="20" name="Group 13"/>
          <p:cNvGrpSpPr/>
          <p:nvPr/>
        </p:nvGrpSpPr>
        <p:grpSpPr>
          <a:xfrm>
            <a:off x="444499" y="538716"/>
            <a:ext cx="8164731" cy="463420"/>
            <a:chOff x="444499" y="1136780"/>
            <a:chExt cx="8164731" cy="463420"/>
          </a:xfrm>
        </p:grpSpPr>
        <p:cxnSp>
          <p:nvCxnSpPr>
            <p:cNvPr id="21"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Arc 21"/>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35" name="Group 23"/>
          <p:cNvGrpSpPr/>
          <p:nvPr/>
        </p:nvGrpSpPr>
        <p:grpSpPr>
          <a:xfrm>
            <a:off x="467544" y="5753100"/>
            <a:ext cx="8141686" cy="484212"/>
            <a:chOff x="467544" y="5753100"/>
            <a:chExt cx="8141686" cy="484212"/>
          </a:xfrm>
        </p:grpSpPr>
        <p:cxnSp>
          <p:nvCxnSpPr>
            <p:cNvPr id="36"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2" name="Arc 41"/>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23" name="Groupe 22"/>
          <p:cNvGrpSpPr/>
          <p:nvPr/>
        </p:nvGrpSpPr>
        <p:grpSpPr>
          <a:xfrm>
            <a:off x="484529" y="17785"/>
            <a:ext cx="8023374" cy="608794"/>
            <a:chOff x="447769" y="11894"/>
            <a:chExt cx="8023374" cy="608794"/>
          </a:xfrm>
        </p:grpSpPr>
        <p:sp>
          <p:nvSpPr>
            <p:cNvPr id="24"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Modélisation</a:t>
              </a:r>
              <a:endParaRPr lang="fr-FR" sz="1700" dirty="0">
                <a:solidFill>
                  <a:schemeClr val="bg1">
                    <a:lumMod val="65000"/>
                  </a:schemeClr>
                </a:solidFill>
                <a:latin typeface="Agency FB" pitchFamily="34" charset="0"/>
                <a:ea typeface="+mj-ea"/>
                <a:cs typeface="+mj-cs"/>
              </a:endParaRPr>
            </a:p>
          </p:txBody>
        </p:sp>
        <p:sp>
          <p:nvSpPr>
            <p:cNvPr id="25"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ETL</a:t>
              </a:r>
              <a:endParaRPr lang="fr-FR" sz="1700" dirty="0">
                <a:solidFill>
                  <a:schemeClr val="bg1">
                    <a:lumMod val="65000"/>
                  </a:schemeClr>
                </a:solidFill>
                <a:latin typeface="Agency FB" pitchFamily="34" charset="0"/>
                <a:ea typeface="+mj-ea"/>
                <a:cs typeface="+mj-cs"/>
              </a:endParaRPr>
            </a:p>
            <a:p>
              <a:pPr>
                <a:spcBef>
                  <a:spcPct val="0"/>
                </a:spcBef>
              </a:pPr>
              <a:endParaRPr lang="fr-FR" sz="1700" b="1" dirty="0" smtClean="0">
                <a:latin typeface="Agency FB" pitchFamily="34" charset="0"/>
                <a:ea typeface="+mj-ea"/>
                <a:cs typeface="+mj-cs"/>
              </a:endParaRPr>
            </a:p>
          </p:txBody>
        </p:sp>
        <p:sp>
          <p:nvSpPr>
            <p:cNvPr id="33" name="Rectangle 7"/>
            <p:cNvSpPr txBox="1">
              <a:spLocks noChangeArrowheads="1"/>
            </p:cNvSpPr>
            <p:nvPr/>
          </p:nvSpPr>
          <p:spPr>
            <a:xfrm>
              <a:off x="447769" y="106014"/>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bg1">
                    <a:lumMod val="65000"/>
                  </a:schemeClr>
                </a:solidFill>
                <a:effectLst/>
                <a:uLnTx/>
                <a:uFillTx/>
                <a:latin typeface="Agency FB" pitchFamily="34" charset="0"/>
                <a:ea typeface="+mj-ea"/>
                <a:cs typeface="+mj-cs"/>
              </a:endParaRPr>
            </a:p>
          </p:txBody>
        </p:sp>
        <p:sp>
          <p:nvSpPr>
            <p:cNvPr id="43" name="Freeform 5" descr="&lt;LOGICA_QUOTE_LEFT&gt;"/>
            <p:cNvSpPr>
              <a:spLocks/>
            </p:cNvSpPr>
            <p:nvPr/>
          </p:nvSpPr>
          <p:spPr bwMode="gray">
            <a:xfrm>
              <a:off x="7411291" y="30677"/>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44" name="Freeform 9" descr="&lt;LOGICA_QUOTE_RIGHT&gt;"/>
            <p:cNvSpPr>
              <a:spLocks/>
            </p:cNvSpPr>
            <p:nvPr/>
          </p:nvSpPr>
          <p:spPr bwMode="gray">
            <a:xfrm>
              <a:off x="8254916" y="11894"/>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45" name="Rectangle 7"/>
            <p:cNvSpPr txBox="1">
              <a:spLocks noChangeArrowheads="1"/>
            </p:cNvSpPr>
            <p:nvPr/>
          </p:nvSpPr>
          <p:spPr>
            <a:xfrm>
              <a:off x="2263974" y="87959"/>
              <a:ext cx="1542905" cy="451721"/>
            </a:xfrm>
            <a:prstGeom prst="rect">
              <a:avLst/>
            </a:prstGeom>
          </p:spPr>
          <p:txBody>
            <a:bodyPr vert="horz" lIns="0" tIns="0" rIns="0" bIns="0" rtlCol="0" anchor="ctr" anchorCtr="0">
              <a:noAutofit/>
            </a:bodyPr>
            <a:lstStyle/>
            <a:p>
              <a:pPr>
                <a:spcBef>
                  <a:spcPct val="0"/>
                </a:spcBef>
              </a:pPr>
              <a:r>
                <a:rPr lang="fr-FR" sz="1700" dirty="0">
                  <a:solidFill>
                    <a:schemeClr val="bg1">
                      <a:lumMod val="65000"/>
                    </a:schemeClr>
                  </a:solidFill>
                  <a:latin typeface="Agency FB" pitchFamily="34" charset="0"/>
                </a:rPr>
                <a:t>Analyse du besoin</a:t>
              </a:r>
            </a:p>
          </p:txBody>
        </p:sp>
        <p:sp>
          <p:nvSpPr>
            <p:cNvPr id="46" name="Rectangle 7"/>
            <p:cNvSpPr txBox="1">
              <a:spLocks noChangeArrowheads="1"/>
            </p:cNvSpPr>
            <p:nvPr/>
          </p:nvSpPr>
          <p:spPr>
            <a:xfrm>
              <a:off x="7564384" y="40371"/>
              <a:ext cx="906759" cy="448615"/>
            </a:xfrm>
            <a:prstGeom prst="rect">
              <a:avLst/>
            </a:prstGeom>
          </p:spPr>
          <p:txBody>
            <a:bodyPr vert="horz" lIns="0" tIns="0" rIns="0" bIns="0" rtlCol="0" anchor="ctr" anchorCtr="0">
              <a:normAutofit fontScale="92500" lnSpcReduction="10000"/>
            </a:bodyPr>
            <a:lstStyle/>
            <a:p>
              <a:pPr marR="0" lvl="0" indent="0" fontAlgn="auto">
                <a:lnSpc>
                  <a:spcPct val="100000"/>
                </a:lnSpc>
                <a:spcBef>
                  <a:spcPct val="0"/>
                </a:spcBef>
                <a:spcAft>
                  <a:spcPts val="0"/>
                </a:spcAft>
                <a:buClrTx/>
                <a:buSzTx/>
                <a:buFontTx/>
                <a:buNone/>
                <a:tabLst/>
                <a:defRPr/>
              </a:pPr>
              <a:r>
                <a:rPr lang="fr-FR" sz="1700" b="1" dirty="0" smtClean="0">
                  <a:latin typeface="Agency FB" pitchFamily="34" charset="0"/>
                  <a:ea typeface="+mj-ea"/>
                  <a:cs typeface="+mj-cs"/>
                </a:rPr>
                <a:t>Conclusion</a:t>
              </a:r>
            </a:p>
          </p:txBody>
        </p:sp>
        <p:sp>
          <p:nvSpPr>
            <p:cNvPr id="47" name="Rectangle 7"/>
            <p:cNvSpPr txBox="1">
              <a:spLocks noChangeArrowheads="1"/>
            </p:cNvSpPr>
            <p:nvPr/>
          </p:nvSpPr>
          <p:spPr>
            <a:xfrm>
              <a:off x="5234763" y="58525"/>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Restitution</a:t>
              </a:r>
              <a:endParaRPr lang="fr-FR" sz="1700" dirty="0">
                <a:solidFill>
                  <a:schemeClr val="bg1">
                    <a:lumMod val="65000"/>
                  </a:schemeClr>
                </a:solidFill>
                <a:latin typeface="Agency FB" pitchFamily="34" charset="0"/>
                <a:ea typeface="+mj-ea"/>
                <a:cs typeface="+mj-cs"/>
              </a:endParaRPr>
            </a:p>
          </p:txBody>
        </p:sp>
        <p:sp>
          <p:nvSpPr>
            <p:cNvPr id="48" name="Rectangle 7"/>
            <p:cNvSpPr txBox="1">
              <a:spLocks noChangeArrowheads="1"/>
            </p:cNvSpPr>
            <p:nvPr/>
          </p:nvSpPr>
          <p:spPr>
            <a:xfrm>
              <a:off x="6168489" y="59027"/>
              <a:ext cx="1542905" cy="451721"/>
            </a:xfrm>
            <a:prstGeom prst="rect">
              <a:avLst/>
            </a:prstGeom>
          </p:spPr>
          <p:txBody>
            <a:bodyPr vert="horz" lIns="0" tIns="0" rIns="0" bIns="0" rtlCol="0" anchor="ctr" anchorCtr="0">
              <a:noAutofit/>
            </a:bodyPr>
            <a:lstStyle/>
            <a:p>
              <a:pPr algn="ctr">
                <a:spcBef>
                  <a:spcPct val="0"/>
                </a:spcBef>
              </a:pPr>
              <a:r>
                <a:rPr lang="fr-FR" sz="1700" dirty="0" err="1" smtClean="0">
                  <a:solidFill>
                    <a:schemeClr val="bg1">
                      <a:lumMod val="65000"/>
                    </a:schemeClr>
                  </a:solidFill>
                  <a:latin typeface="Agency FB" pitchFamily="34" charset="0"/>
                  <a:ea typeface="+mj-ea"/>
                  <a:cs typeface="+mj-cs"/>
                </a:rPr>
                <a:t>Reporting</a:t>
              </a:r>
              <a:endParaRPr lang="fr-FR" sz="1700" dirty="0">
                <a:solidFill>
                  <a:schemeClr val="bg1">
                    <a:lumMod val="65000"/>
                  </a:schemeClr>
                </a:solidFill>
                <a:latin typeface="Agency FB" pitchFamily="34" charset="0"/>
                <a:ea typeface="+mj-ea"/>
                <a:cs typeface="+mj-cs"/>
              </a:endParaRPr>
            </a:p>
          </p:txBody>
        </p:sp>
      </p:grpSp>
      <p:sp>
        <p:nvSpPr>
          <p:cNvPr id="2" name="ZoneTexte 1"/>
          <p:cNvSpPr txBox="1"/>
          <p:nvPr/>
        </p:nvSpPr>
        <p:spPr>
          <a:xfrm>
            <a:off x="1906882" y="1153702"/>
            <a:ext cx="4227585" cy="523220"/>
          </a:xfrm>
          <a:prstGeom prst="rect">
            <a:avLst/>
          </a:prstGeom>
          <a:noFill/>
        </p:spPr>
        <p:txBody>
          <a:bodyPr wrap="square" rtlCol="0">
            <a:spAutoFit/>
          </a:bodyPr>
          <a:lstStyle/>
          <a:p>
            <a:r>
              <a:rPr lang="fr-FR" sz="2800" b="1" dirty="0" smtClean="0">
                <a:solidFill>
                  <a:srgbClr val="002060"/>
                </a:solidFill>
              </a:rPr>
              <a:t>Conclusion et perspectives</a:t>
            </a:r>
            <a:endParaRPr lang="fr-FR" sz="2800" b="1" dirty="0">
              <a:solidFill>
                <a:srgbClr val="002060"/>
              </a:solidFill>
            </a:endParaRPr>
          </a:p>
        </p:txBody>
      </p:sp>
      <p:graphicFrame>
        <p:nvGraphicFramePr>
          <p:cNvPr id="5" name="Diagramme 4"/>
          <p:cNvGraphicFramePr/>
          <p:nvPr>
            <p:extLst>
              <p:ext uri="{D42A27DB-BD31-4B8C-83A1-F6EECF244321}">
                <p14:modId xmlns:p14="http://schemas.microsoft.com/office/powerpoint/2010/main" xmlns="" val="202275588"/>
              </p:ext>
            </p:extLst>
          </p:nvPr>
        </p:nvGraphicFramePr>
        <p:xfrm>
          <a:off x="-337821" y="2570081"/>
          <a:ext cx="5277110" cy="36034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me 6"/>
          <p:cNvGraphicFramePr/>
          <p:nvPr>
            <p:extLst>
              <p:ext uri="{D42A27DB-BD31-4B8C-83A1-F6EECF244321}">
                <p14:modId xmlns:p14="http://schemas.microsoft.com/office/powerpoint/2010/main" xmlns="" val="181996681"/>
              </p:ext>
            </p:extLst>
          </p:nvPr>
        </p:nvGraphicFramePr>
        <p:xfrm>
          <a:off x="4030898" y="3045726"/>
          <a:ext cx="5192378" cy="145687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Parchemin horizontal 7"/>
          <p:cNvSpPr/>
          <p:nvPr/>
        </p:nvSpPr>
        <p:spPr>
          <a:xfrm>
            <a:off x="996309" y="1646169"/>
            <a:ext cx="2847330" cy="800952"/>
          </a:xfrm>
          <a:prstGeom prst="horizontalScroll">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fr-FR" sz="2000" b="1" dirty="0" smtClean="0"/>
              <a:t>Tâches réalisées</a:t>
            </a:r>
            <a:endParaRPr lang="fr-FR" sz="2000" b="1" dirty="0"/>
          </a:p>
        </p:txBody>
      </p:sp>
      <p:sp>
        <p:nvSpPr>
          <p:cNvPr id="39" name="Parchemin horizontal 38"/>
          <p:cNvSpPr/>
          <p:nvPr/>
        </p:nvSpPr>
        <p:spPr>
          <a:xfrm>
            <a:off x="5454072" y="1702375"/>
            <a:ext cx="2847330" cy="800952"/>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2000" b="1" dirty="0" smtClean="0">
                <a:solidFill>
                  <a:schemeClr val="bg1"/>
                </a:solidFill>
              </a:rPr>
              <a:t>Perspectives</a:t>
            </a:r>
            <a:endParaRPr lang="fr-FR" sz="2000" b="1" dirty="0">
              <a:solidFill>
                <a:schemeClr val="bg1"/>
              </a:solidFill>
            </a:endParaRPr>
          </a:p>
        </p:txBody>
      </p:sp>
    </p:spTree>
    <p:extLst>
      <p:ext uri="{BB962C8B-B14F-4D97-AF65-F5344CB8AC3E}">
        <p14:creationId xmlns:p14="http://schemas.microsoft.com/office/powerpoint/2010/main" xmlns="" val="719840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barn(inVertical)">
                                      <p:cBhvr>
                                        <p:cTn id="19" dur="500"/>
                                        <p:tgtEl>
                                          <p:spTgt spid="39"/>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7" grpId="0">
        <p:bldAsOne/>
      </p:bldGraphic>
      <p:bldP spid="8" grpId="0" animBg="1"/>
      <p:bldP spid="3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space réservé du numéro de diapositive 11"/>
          <p:cNvSpPr>
            <a:spLocks noGrp="1"/>
          </p:cNvSpPr>
          <p:nvPr>
            <p:ph type="sldNum" sz="quarter" idx="12"/>
          </p:nvPr>
        </p:nvSpPr>
        <p:spPr/>
        <p:txBody>
          <a:bodyPr/>
          <a:lstStyle/>
          <a:p>
            <a:fld id="{CF4668DC-857F-487D-BFFA-8C0CA5037977}" type="slidenum">
              <a:rPr lang="fr-BE" smtClean="0">
                <a:solidFill>
                  <a:prstClr val="black">
                    <a:tint val="75000"/>
                  </a:prstClr>
                </a:solidFill>
              </a:rPr>
              <a:pPr/>
              <a:t>32</a:t>
            </a:fld>
            <a:endParaRPr lang="fr-BE" dirty="0">
              <a:solidFill>
                <a:prstClr val="black">
                  <a:tint val="75000"/>
                </a:prstClr>
              </a:solidFill>
            </a:endParaRPr>
          </a:p>
        </p:txBody>
      </p:sp>
      <p:sp>
        <p:nvSpPr>
          <p:cNvPr id="26" name="Rectangle 25"/>
          <p:cNvSpPr/>
          <p:nvPr/>
        </p:nvSpPr>
        <p:spPr>
          <a:xfrm>
            <a:off x="395536" y="2924944"/>
            <a:ext cx="8316600" cy="822023"/>
          </a:xfrm>
          <a:prstGeom prst="rect">
            <a:avLst/>
          </a:prstGeom>
          <a:scene3d>
            <a:camera prst="orthographicFront"/>
            <a:lightRig rig="flat" dir="t"/>
          </a:scene3d>
          <a:sp3d z="1905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0010" tIns="80010" rIns="80010" bIns="80010" numCol="1" spcCol="1270" anchor="t" anchorCtr="0">
            <a:noAutofit/>
          </a:bodyPr>
          <a:lstStyle/>
          <a:p>
            <a:pPr algn="ctr" defTabSz="933450">
              <a:lnSpc>
                <a:spcPct val="90000"/>
              </a:lnSpc>
              <a:spcBef>
                <a:spcPct val="0"/>
              </a:spcBef>
              <a:spcAft>
                <a:spcPct val="35000"/>
              </a:spcAft>
            </a:pPr>
            <a:r>
              <a:rPr lang="fr-FR" sz="4800" b="1" dirty="0" smtClean="0">
                <a:ln w="1905"/>
                <a:gradFill>
                  <a:gsLst>
                    <a:gs pos="0">
                      <a:srgbClr val="F79646">
                        <a:shade val="20000"/>
                        <a:satMod val="200000"/>
                      </a:srgbClr>
                    </a:gs>
                    <a:gs pos="78000">
                      <a:srgbClr val="F79646">
                        <a:tint val="90000"/>
                        <a:shade val="89000"/>
                        <a:satMod val="220000"/>
                      </a:srgbClr>
                    </a:gs>
                    <a:gs pos="100000">
                      <a:srgbClr val="F79646">
                        <a:tint val="12000"/>
                        <a:satMod val="255000"/>
                      </a:srgbClr>
                    </a:gs>
                  </a:gsLst>
                  <a:lin ang="5400000"/>
                </a:gradFill>
                <a:effectLst>
                  <a:innerShdw blurRad="69850" dist="43180" dir="5400000">
                    <a:srgbClr val="000000">
                      <a:alpha val="65000"/>
                    </a:srgbClr>
                  </a:innerShdw>
                </a:effectLst>
              </a:rPr>
              <a:t>Merci de votre attention</a:t>
            </a:r>
            <a:endParaRPr lang="fr-FR" sz="4800" b="1" dirty="0">
              <a:ln w="1905"/>
              <a:gradFill>
                <a:gsLst>
                  <a:gs pos="0">
                    <a:srgbClr val="F79646">
                      <a:shade val="20000"/>
                      <a:satMod val="200000"/>
                    </a:srgbClr>
                  </a:gs>
                  <a:gs pos="78000">
                    <a:srgbClr val="F79646">
                      <a:tint val="90000"/>
                      <a:shade val="89000"/>
                      <a:satMod val="220000"/>
                    </a:srgbClr>
                  </a:gs>
                  <a:gs pos="100000">
                    <a:srgbClr val="F79646">
                      <a:tint val="12000"/>
                      <a:satMod val="255000"/>
                    </a:srgbClr>
                  </a:gs>
                </a:gsLst>
                <a:lin ang="5400000"/>
              </a:gradFill>
              <a:effectLst>
                <a:innerShdw blurRad="69850" dist="43180" dir="5400000">
                  <a:srgbClr val="000000">
                    <a:alpha val="65000"/>
                  </a:srgbClr>
                </a:innerShdw>
              </a:effectLst>
            </a:endParaRPr>
          </a:p>
          <a:p>
            <a:pPr marL="171450" lvl="1" indent="-171450" defTabSz="711200">
              <a:lnSpc>
                <a:spcPct val="90000"/>
              </a:lnSpc>
              <a:spcBef>
                <a:spcPct val="0"/>
              </a:spcBef>
              <a:spcAft>
                <a:spcPct val="15000"/>
              </a:spcAft>
              <a:buFontTx/>
              <a:buChar char="••"/>
            </a:pPr>
            <a:endParaRPr lang="fr-FR" sz="4000" b="1" dirty="0">
              <a:ln w="1905"/>
              <a:gradFill>
                <a:gsLst>
                  <a:gs pos="0">
                    <a:srgbClr val="F79646">
                      <a:shade val="20000"/>
                      <a:satMod val="200000"/>
                    </a:srgbClr>
                  </a:gs>
                  <a:gs pos="78000">
                    <a:srgbClr val="F79646">
                      <a:tint val="90000"/>
                      <a:shade val="89000"/>
                      <a:satMod val="220000"/>
                    </a:srgbClr>
                  </a:gs>
                  <a:gs pos="100000">
                    <a:srgbClr val="F79646">
                      <a:tint val="12000"/>
                      <a:satMod val="255000"/>
                    </a:srgbClr>
                  </a:gs>
                </a:gsLst>
                <a:lin ang="5400000"/>
              </a:gradFill>
              <a:effectLst>
                <a:innerShdw blurRad="69850" dist="43180" dir="5400000">
                  <a:srgbClr val="000000">
                    <a:alpha val="65000"/>
                  </a:srgbClr>
                </a:innerShdw>
              </a:effectLst>
            </a:endParaRPr>
          </a:p>
          <a:p>
            <a:pPr marL="171450" lvl="1" indent="-171450" defTabSz="711200">
              <a:lnSpc>
                <a:spcPct val="90000"/>
              </a:lnSpc>
              <a:spcBef>
                <a:spcPct val="0"/>
              </a:spcBef>
              <a:spcAft>
                <a:spcPct val="15000"/>
              </a:spcAft>
              <a:buFontTx/>
              <a:buChar char="••"/>
            </a:pPr>
            <a:endParaRPr lang="fr-FR" sz="4000" b="1" dirty="0">
              <a:ln w="1905"/>
              <a:gradFill>
                <a:gsLst>
                  <a:gs pos="0">
                    <a:srgbClr val="F79646">
                      <a:shade val="20000"/>
                      <a:satMod val="200000"/>
                    </a:srgbClr>
                  </a:gs>
                  <a:gs pos="78000">
                    <a:srgbClr val="F79646">
                      <a:tint val="90000"/>
                      <a:shade val="89000"/>
                      <a:satMod val="220000"/>
                    </a:srgbClr>
                  </a:gs>
                  <a:gs pos="100000">
                    <a:srgbClr val="F79646">
                      <a:tint val="12000"/>
                      <a:satMod val="255000"/>
                    </a:srgb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xmlns="" val="486284232"/>
      </p:ext>
    </p:extLst>
  </p:cSld>
  <p:clrMapOvr>
    <a:masterClrMapping/>
  </p:clrMapOvr>
  <mc:AlternateContent xmlns:mc="http://schemas.openxmlformats.org/markup-compatibility/2006">
    <mc:Choice xmlns:p14="http://schemas.microsoft.com/office/powerpoint/2010/main" xmlns="" Requires="p14">
      <p:transition spd="slow" p14:dur="4400">
        <p14:honeycomb/>
      </p:transition>
    </mc:Choice>
    <mc:Fallback>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010675" y="1459384"/>
            <a:ext cx="6982544" cy="830997"/>
          </a:xfrm>
        </p:spPr>
        <p:txBody>
          <a:bodyPr wrap="square">
            <a:spAutoFit/>
          </a:bodyPr>
          <a:lstStyle/>
          <a:p>
            <a:r>
              <a:rPr lang="fr-FR" sz="2400" dirty="0">
                <a:ln w="3175" cmpd="sng">
                  <a:noFill/>
                  <a:prstDash val="solid"/>
                </a:ln>
                <a:effectLst>
                  <a:outerShdw blurRad="63500" dir="3600000" algn="tl" rotWithShape="0">
                    <a:srgbClr val="000000">
                      <a:alpha val="70000"/>
                    </a:srgbClr>
                  </a:outerShdw>
                </a:effectLst>
              </a:rPr>
              <a:t>Soutenance de projet de fin d’études</a:t>
            </a:r>
            <a:br>
              <a:rPr lang="fr-FR" sz="2400" dirty="0">
                <a:ln w="3175" cmpd="sng">
                  <a:noFill/>
                  <a:prstDash val="solid"/>
                </a:ln>
                <a:effectLst>
                  <a:outerShdw blurRad="63500" dir="3600000" algn="tl" rotWithShape="0">
                    <a:srgbClr val="000000">
                      <a:alpha val="70000"/>
                    </a:srgbClr>
                  </a:outerShdw>
                </a:effectLst>
              </a:rPr>
            </a:br>
            <a:r>
              <a:rPr lang="fr-FR" sz="2400" dirty="0">
                <a:ln w="3175" cmpd="sng">
                  <a:noFill/>
                  <a:prstDash val="solid"/>
                </a:ln>
                <a:effectLst>
                  <a:outerShdw blurRad="63500" dir="3600000" algn="tl" rotWithShape="0">
                    <a:srgbClr val="000000">
                      <a:alpha val="70000"/>
                    </a:srgbClr>
                  </a:outerShdw>
                </a:effectLst>
              </a:rPr>
              <a:t>Sous thème :</a:t>
            </a:r>
            <a:endParaRPr lang="fr-FR" sz="2400" dirty="0">
              <a:ln w="3175" cmpd="sng">
                <a:noFill/>
                <a:prstDash val="solid"/>
              </a:ln>
              <a:effectLst>
                <a:outerShdw blurRad="63500" dir="3600000" algn="tl" rotWithShape="0">
                  <a:srgbClr val="000000">
                    <a:alpha val="70000"/>
                  </a:srgbClr>
                </a:outerShdw>
              </a:effectLst>
              <a:latin typeface="+mn-lt"/>
              <a:ea typeface="+mn-ea"/>
              <a:cs typeface="+mn-cs"/>
            </a:endParaRPr>
          </a:p>
        </p:txBody>
      </p:sp>
      <p:sp>
        <p:nvSpPr>
          <p:cNvPr id="3" name="Sous-titre 2"/>
          <p:cNvSpPr>
            <a:spLocks noGrp="1"/>
          </p:cNvSpPr>
          <p:nvPr>
            <p:ph type="subTitle" idx="1"/>
          </p:nvPr>
        </p:nvSpPr>
        <p:spPr>
          <a:xfrm>
            <a:off x="915652" y="2375577"/>
            <a:ext cx="6935659" cy="1832857"/>
          </a:xfrm>
          <a:prstGeom prst="roundRect">
            <a:avLst/>
          </a:prstGeom>
        </p:spPr>
        <p:style>
          <a:lnRef idx="1">
            <a:schemeClr val="accent6"/>
          </a:lnRef>
          <a:fillRef idx="2">
            <a:schemeClr val="accent6"/>
          </a:fillRef>
          <a:effectRef idx="1">
            <a:schemeClr val="accent6"/>
          </a:effectRef>
          <a:fontRef idx="minor">
            <a:schemeClr val="dk1"/>
          </a:fontRef>
        </p:style>
        <p:txBody>
          <a:bodyPr>
            <a:normAutofit/>
          </a:bodyPr>
          <a:lstStyle/>
          <a:p>
            <a:r>
              <a:rPr lang="fr-FR" sz="2800" dirty="0" smtClean="0">
                <a:ln w="0"/>
                <a:solidFill>
                  <a:schemeClr val="tx1"/>
                </a:solidFill>
                <a:effectLst>
                  <a:outerShdw blurRad="38100" dist="19050" dir="2700000" algn="tl" rotWithShape="0">
                    <a:schemeClr val="dk1">
                      <a:alpha val="40000"/>
                    </a:schemeClr>
                  </a:outerShdw>
                </a:effectLst>
              </a:rPr>
              <a:t>Assistance développement java sur un moteur de calcul de risque de crédit et liquidité pour la titrisation</a:t>
            </a:r>
            <a:endParaRPr lang="fr-FR" sz="2800" dirty="0">
              <a:ln w="0"/>
              <a:solidFill>
                <a:schemeClr val="tx1"/>
              </a:solidFill>
              <a:effectLst>
                <a:outerShdw blurRad="38100" dist="19050" dir="2700000" algn="tl" rotWithShape="0">
                  <a:schemeClr val="dk1">
                    <a:alpha val="40000"/>
                  </a:schemeClr>
                </a:outerShdw>
              </a:effectLst>
            </a:endParaRPr>
          </a:p>
        </p:txBody>
      </p:sp>
      <p:sp>
        <p:nvSpPr>
          <p:cNvPr id="11" name="Rectangle 10"/>
          <p:cNvSpPr/>
          <p:nvPr/>
        </p:nvSpPr>
        <p:spPr>
          <a:xfrm>
            <a:off x="2432579" y="5085847"/>
            <a:ext cx="2838679" cy="369332"/>
          </a:xfrm>
          <a:prstGeom prst="rect">
            <a:avLst/>
          </a:prstGeom>
        </p:spPr>
        <p:txBody>
          <a:bodyPr wrap="square">
            <a:spAutoFit/>
          </a:bodyPr>
          <a:lstStyle/>
          <a:p>
            <a:r>
              <a:rPr lang="fr-FR" dirty="0">
                <a:solidFill>
                  <a:prstClr val="black"/>
                </a:solidFill>
              </a:rPr>
              <a:t>Devant le jury composé de </a:t>
            </a:r>
            <a:r>
              <a:rPr lang="fr-FR" dirty="0" smtClean="0">
                <a:solidFill>
                  <a:prstClr val="black"/>
                </a:solidFill>
              </a:rPr>
              <a:t>:</a:t>
            </a:r>
            <a:endParaRPr lang="fr-FR" dirty="0">
              <a:solidFill>
                <a:prstClr val="black"/>
              </a:solidFill>
            </a:endParaRPr>
          </a:p>
        </p:txBody>
      </p:sp>
      <p:sp>
        <p:nvSpPr>
          <p:cNvPr id="12" name="Rectangle 11"/>
          <p:cNvSpPr/>
          <p:nvPr/>
        </p:nvSpPr>
        <p:spPr>
          <a:xfrm>
            <a:off x="5271258" y="5070722"/>
            <a:ext cx="3862034" cy="646331"/>
          </a:xfrm>
          <a:prstGeom prst="rect">
            <a:avLst/>
          </a:prstGeom>
        </p:spPr>
        <p:txBody>
          <a:bodyPr wrap="square">
            <a:spAutoFit/>
          </a:bodyPr>
          <a:lstStyle/>
          <a:p>
            <a:pPr lvl="0"/>
            <a:r>
              <a:rPr lang="en-US" b="1" i="1" dirty="0" smtClean="0"/>
              <a:t>Mme. </a:t>
            </a:r>
            <a:r>
              <a:rPr lang="en-US" b="1" i="1" dirty="0" smtClean="0"/>
              <a:t>Anne-Marie HUGUES </a:t>
            </a:r>
            <a:endParaRPr lang="fr-FR" dirty="0"/>
          </a:p>
          <a:p>
            <a:pPr lvl="0"/>
            <a:r>
              <a:rPr lang="fr-FR" b="1" i="1" dirty="0"/>
              <a:t>M. </a:t>
            </a:r>
            <a:r>
              <a:rPr lang="en-US" b="1" i="1" dirty="0" smtClean="0"/>
              <a:t>Olivier TERRIEN</a:t>
            </a:r>
            <a:endParaRPr lang="fr-FR" dirty="0"/>
          </a:p>
        </p:txBody>
      </p:sp>
      <p:sp>
        <p:nvSpPr>
          <p:cNvPr id="13" name="Rectangle 3"/>
          <p:cNvSpPr txBox="1">
            <a:spLocks noChangeArrowheads="1"/>
          </p:cNvSpPr>
          <p:nvPr/>
        </p:nvSpPr>
        <p:spPr bwMode="auto">
          <a:xfrm>
            <a:off x="514761" y="5192046"/>
            <a:ext cx="3456384" cy="1225488"/>
          </a:xfrm>
          <a:prstGeom prst="rect">
            <a:avLst/>
          </a:prstGeom>
          <a:noFill/>
          <a:ln w="9525" algn="ctr">
            <a:noFill/>
            <a:miter lim="800000"/>
            <a:headEnd/>
            <a:tailEnd/>
          </a:ln>
        </p:spPr>
        <p:txBody>
          <a:bodyPr vert="horz" wrap="square" lIns="160654" tIns="80329" rIns="160654" bIns="80329" numCol="1" anchor="t" anchorCtr="0" compatLnSpc="1">
            <a:prstTxWarp prst="textNoShape">
              <a:avLst/>
            </a:prstTxWarp>
          </a:bodyPr>
          <a:lstStyle/>
          <a:p>
            <a:pPr marL="0" marR="0" lvl="0" indent="0" defTabSz="914400" eaLnBrk="1" latinLnBrk="0" hangingPunct="1">
              <a:spcBef>
                <a:spcPct val="50000"/>
              </a:spcBef>
              <a:buClr>
                <a:srgbClr val="A82217"/>
              </a:buClr>
              <a:buSzTx/>
              <a:buFont typeface="Wingdings 3" pitchFamily="18" charset="2"/>
              <a:buNone/>
              <a:tabLst>
                <a:tab pos="3859890" algn="l"/>
              </a:tabLst>
              <a:defRPr/>
            </a:pPr>
            <a:r>
              <a:rPr kumimoji="1" lang="fr-FR" sz="2000" b="1" u="sng" kern="0" dirty="0" smtClean="0">
                <a:solidFill>
                  <a:schemeClr val="tx1"/>
                </a:solidFill>
                <a:effectLst>
                  <a:outerShdw blurRad="38100" dist="38100" dir="2700000" algn="tl">
                    <a:srgbClr val="000000">
                      <a:alpha val="43137"/>
                    </a:srgbClr>
                  </a:outerShdw>
                </a:effectLst>
                <a:latin typeface="Calibri Light" pitchFamily="34" charset="0"/>
              </a:rPr>
              <a:t>Présenté par :</a:t>
            </a:r>
          </a:p>
          <a:p>
            <a:pPr marL="0" marR="0" lvl="0" indent="0" algn="ctr" defTabSz="914400" eaLnBrk="1" latinLnBrk="0" hangingPunct="1">
              <a:spcBef>
                <a:spcPct val="50000"/>
              </a:spcBef>
              <a:buClr>
                <a:srgbClr val="A82217"/>
              </a:buClr>
              <a:buSzTx/>
              <a:buFont typeface="Wingdings 3" pitchFamily="18" charset="2"/>
              <a:buNone/>
              <a:tabLst>
                <a:tab pos="3859890" algn="l"/>
              </a:tabLst>
              <a:defRPr/>
            </a:pPr>
            <a:r>
              <a:rPr kumimoji="1" lang="fr-FR" sz="2000" kern="0" dirty="0" smtClean="0">
                <a:effectLst>
                  <a:outerShdw blurRad="38100" dist="38100" dir="2700000" algn="tl">
                    <a:srgbClr val="000000">
                      <a:alpha val="43137"/>
                    </a:srgbClr>
                  </a:outerShdw>
                </a:effectLst>
                <a:latin typeface="Calibri Light" pitchFamily="34" charset="0"/>
              </a:rPr>
              <a:t>M. </a:t>
            </a:r>
            <a:r>
              <a:rPr kumimoji="1" lang="fr-FR" sz="2000" kern="0" dirty="0" err="1" smtClean="0">
                <a:effectLst>
                  <a:outerShdw blurRad="38100" dist="38100" dir="2700000" algn="tl">
                    <a:srgbClr val="000000">
                      <a:alpha val="43137"/>
                    </a:srgbClr>
                  </a:outerShdw>
                </a:effectLst>
                <a:latin typeface="Calibri Light" pitchFamily="34" charset="0"/>
              </a:rPr>
              <a:t>Abdssamad</a:t>
            </a:r>
            <a:r>
              <a:rPr kumimoji="1" lang="fr-FR" sz="2000" kern="0" dirty="0" smtClean="0">
                <a:effectLst>
                  <a:outerShdw blurRad="38100" dist="38100" dir="2700000" algn="tl">
                    <a:srgbClr val="000000">
                      <a:alpha val="43137"/>
                    </a:srgbClr>
                  </a:outerShdw>
                </a:effectLst>
                <a:latin typeface="Calibri Light" pitchFamily="34" charset="0"/>
              </a:rPr>
              <a:t> </a:t>
            </a:r>
            <a:r>
              <a:rPr kumimoji="1" lang="fr-FR" sz="2000" kern="0" dirty="0" smtClean="0">
                <a:effectLst>
                  <a:outerShdw blurRad="38100" dist="38100" dir="2700000" algn="tl">
                    <a:srgbClr val="000000">
                      <a:alpha val="43137"/>
                    </a:srgbClr>
                  </a:outerShdw>
                </a:effectLst>
                <a:latin typeface="Calibri Light" pitchFamily="34" charset="0"/>
              </a:rPr>
              <a:t>SABRI</a:t>
            </a:r>
            <a:endParaRPr kumimoji="1" lang="fr-FR" sz="2000" kern="0" dirty="0" smtClean="0">
              <a:solidFill>
                <a:schemeClr val="tx1"/>
              </a:solidFill>
              <a:latin typeface="Calibri Light" pitchFamily="34" charset="0"/>
            </a:endParaRPr>
          </a:p>
          <a:p>
            <a:pPr marL="0" marR="0" lvl="0" indent="0" algn="l" defTabSz="914400" rtl="0" eaLnBrk="1" fontAlgn="base" latinLnBrk="0" hangingPunct="1">
              <a:spcBef>
                <a:spcPct val="20000"/>
              </a:spcBef>
              <a:spcAft>
                <a:spcPct val="0"/>
              </a:spcAft>
              <a:buClr>
                <a:srgbClr val="A82217"/>
              </a:buClr>
              <a:buSzTx/>
              <a:buFont typeface="Wingdings 3" pitchFamily="18" charset="2"/>
              <a:buNone/>
              <a:tabLst>
                <a:tab pos="3859890" algn="l"/>
              </a:tabLst>
              <a:defRPr/>
            </a:pPr>
            <a:endParaRPr kumimoji="1" lang="fr-FR" sz="1600" b="1" i="0" u="none" strike="noStrike" kern="0" cap="none" spc="0" normalizeH="0" baseline="0" noProof="0" dirty="0" smtClean="0">
              <a:ln>
                <a:noFill/>
              </a:ln>
              <a:solidFill>
                <a:schemeClr val="tx1"/>
              </a:solidFill>
              <a:effectLst/>
              <a:uLnTx/>
              <a:uFillTx/>
              <a:latin typeface="Calibri Light" pitchFamily="34" charset="0"/>
            </a:endParaRPr>
          </a:p>
          <a:p>
            <a:pPr marL="0" marR="0" lvl="0" indent="0" algn="l" defTabSz="914400" rtl="0" eaLnBrk="1" fontAlgn="base" latinLnBrk="0" hangingPunct="1">
              <a:spcBef>
                <a:spcPct val="20000"/>
              </a:spcBef>
              <a:spcAft>
                <a:spcPct val="0"/>
              </a:spcAft>
              <a:buClr>
                <a:srgbClr val="A82217"/>
              </a:buClr>
              <a:buSzTx/>
              <a:buFont typeface="Wingdings 3" pitchFamily="18" charset="2"/>
              <a:buNone/>
              <a:tabLst>
                <a:tab pos="3859890" algn="l"/>
              </a:tabLst>
              <a:defRPr/>
            </a:pPr>
            <a:r>
              <a:rPr kumimoji="1" lang="fr-FR" sz="1600" b="1" i="0" u="none" strike="noStrike" kern="0" cap="none" spc="0" normalizeH="0" baseline="0" noProof="0" dirty="0" smtClean="0">
                <a:ln>
                  <a:noFill/>
                </a:ln>
                <a:solidFill>
                  <a:schemeClr val="tx1"/>
                </a:solidFill>
                <a:effectLst/>
                <a:uLnTx/>
                <a:uFillTx/>
                <a:latin typeface="Calibri Light" pitchFamily="34" charset="0"/>
              </a:rPr>
              <a:t>	</a:t>
            </a:r>
            <a:r>
              <a:rPr kumimoji="1" lang="fr-FR" sz="3600" b="1" i="0" u="none" strike="noStrike" kern="0" cap="none" spc="0" normalizeH="0" baseline="0" noProof="0" dirty="0" smtClean="0">
                <a:ln>
                  <a:noFill/>
                </a:ln>
                <a:solidFill>
                  <a:schemeClr val="tx1"/>
                </a:solidFill>
                <a:effectLst/>
                <a:uLnTx/>
                <a:uFillTx/>
                <a:latin typeface="Calibri Light" pitchFamily="34" charset="0"/>
              </a:rPr>
              <a:t>	</a:t>
            </a:r>
          </a:p>
        </p:txBody>
      </p:sp>
      <p:sp>
        <p:nvSpPr>
          <p:cNvPr id="14" name="Rectangle 13"/>
          <p:cNvSpPr/>
          <p:nvPr/>
        </p:nvSpPr>
        <p:spPr>
          <a:xfrm>
            <a:off x="981900" y="4346396"/>
            <a:ext cx="6982544" cy="738664"/>
          </a:xfrm>
          <a:prstGeom prst="rect">
            <a:avLst/>
          </a:prstGeom>
        </p:spPr>
        <p:txBody>
          <a:bodyPr wrap="square">
            <a:spAutoFit/>
          </a:bodyPr>
          <a:lstStyle/>
          <a:p>
            <a:pPr algn="ctr"/>
            <a:r>
              <a:rPr lang="fr-FR" sz="1400" dirty="0"/>
              <a:t>Soutenu publiquement comme </a:t>
            </a:r>
            <a:r>
              <a:rPr lang="fr-FR" sz="1400" dirty="0" smtClean="0"/>
              <a:t>exigence </a:t>
            </a:r>
            <a:r>
              <a:rPr lang="fr-FR" sz="1400" dirty="0"/>
              <a:t>partielle en vue de l’obtention du </a:t>
            </a:r>
          </a:p>
          <a:p>
            <a:pPr algn="ctr"/>
            <a:r>
              <a:rPr lang="fr-FR" sz="1400" dirty="0"/>
              <a:t>Diplôme </a:t>
            </a:r>
            <a:r>
              <a:rPr lang="fr-FR" sz="1400" dirty="0" smtClean="0"/>
              <a:t>du Master</a:t>
            </a:r>
            <a:endParaRPr lang="fr-FR" sz="1400" dirty="0"/>
          </a:p>
          <a:p>
            <a:pPr algn="ctr"/>
            <a:r>
              <a:rPr lang="fr-FR" sz="1400" dirty="0"/>
              <a:t>Option : </a:t>
            </a:r>
            <a:r>
              <a:rPr lang="fr-FR" sz="1400" dirty="0" smtClean="0"/>
              <a:t>IMAFA</a:t>
            </a:r>
            <a:endParaRPr lang="fr-FR" sz="1400" dirty="0"/>
          </a:p>
        </p:txBody>
      </p:sp>
      <p:sp>
        <p:nvSpPr>
          <p:cNvPr id="15" name="Espace réservé du contenu 2"/>
          <p:cNvSpPr txBox="1">
            <a:spLocks/>
          </p:cNvSpPr>
          <p:nvPr/>
        </p:nvSpPr>
        <p:spPr>
          <a:xfrm>
            <a:off x="1057559" y="6521273"/>
            <a:ext cx="6651846" cy="323072"/>
          </a:xfrm>
          <a:prstGeom prst="rect">
            <a:avLst/>
          </a:prstGeom>
        </p:spPr>
        <p:txBody>
          <a:bodyPr vert="horz" lIns="45720" rIns="45720">
            <a:normAutofit fontScale="92500" lnSpcReduction="20000"/>
          </a:bodyPr>
          <a:lstStyle>
            <a:lvl1pPr marL="0" marR="64008" indent="0" algn="r" rtl="0" eaLnBrk="1" latinLnBrk="0" hangingPunct="1">
              <a:spcBef>
                <a:spcPts val="400"/>
              </a:spcBef>
              <a:spcAft>
                <a:spcPts val="0"/>
              </a:spcAft>
              <a:buClr>
                <a:schemeClr val="accent1"/>
              </a:buClr>
              <a:buSzPct val="68000"/>
              <a:buFont typeface="Wingdings 3"/>
              <a:buNone/>
              <a:defRPr kumimoji="0" sz="2700" kern="1200">
                <a:solidFill>
                  <a:schemeClr val="tx2"/>
                </a:solidFill>
                <a:latin typeface="+mn-lt"/>
                <a:ea typeface="+mn-ea"/>
                <a:cs typeface="+mn-cs"/>
              </a:defRPr>
            </a:lvl1pPr>
            <a:lvl2pPr marL="457200" indent="0" algn="ctr" rtl="0" eaLnBrk="1" latinLnBrk="0" hangingPunct="1">
              <a:spcBef>
                <a:spcPts val="324"/>
              </a:spcBef>
              <a:buClr>
                <a:schemeClr val="accent1"/>
              </a:buClr>
              <a:buFont typeface="Verdana"/>
              <a:buNone/>
              <a:defRPr kumimoji="0" sz="2300" kern="1200">
                <a:solidFill>
                  <a:schemeClr val="tx1"/>
                </a:solidFill>
                <a:latin typeface="+mn-lt"/>
                <a:ea typeface="+mn-ea"/>
                <a:cs typeface="+mn-cs"/>
              </a:defRPr>
            </a:lvl2pPr>
            <a:lvl3pPr marL="914400" indent="0" algn="ctr" rtl="0" eaLnBrk="1" latinLnBrk="0" hangingPunct="1">
              <a:spcBef>
                <a:spcPts val="350"/>
              </a:spcBef>
              <a:buClr>
                <a:schemeClr val="accent2"/>
              </a:buClr>
              <a:buSzPct val="100000"/>
              <a:buFont typeface="Wingdings 2"/>
              <a:buNone/>
              <a:defRPr kumimoji="0" sz="2100" kern="1200">
                <a:solidFill>
                  <a:schemeClr val="tx1"/>
                </a:solidFill>
                <a:latin typeface="+mn-lt"/>
                <a:ea typeface="+mn-ea"/>
                <a:cs typeface="+mn-cs"/>
              </a:defRPr>
            </a:lvl3pPr>
            <a:lvl4pPr marL="1371600" indent="0" algn="ctr" rtl="0" eaLnBrk="1" latinLnBrk="0" hangingPunct="1">
              <a:spcBef>
                <a:spcPts val="350"/>
              </a:spcBef>
              <a:buClr>
                <a:schemeClr val="accent2"/>
              </a:buClr>
              <a:buFont typeface="Wingdings 2"/>
              <a:buNone/>
              <a:defRPr kumimoji="0" sz="1900" kern="1200">
                <a:solidFill>
                  <a:schemeClr val="tx1"/>
                </a:solidFill>
                <a:latin typeface="+mn-lt"/>
                <a:ea typeface="+mn-ea"/>
                <a:cs typeface="+mn-cs"/>
              </a:defRPr>
            </a:lvl4pPr>
            <a:lvl5pPr marL="1828800" indent="0" algn="ctr" rtl="0" eaLnBrk="1" latinLnBrk="0" hangingPunct="1">
              <a:spcBef>
                <a:spcPts val="350"/>
              </a:spcBef>
              <a:buClr>
                <a:schemeClr val="accent2"/>
              </a:buClr>
              <a:buFont typeface="Wingdings 2"/>
              <a:buNone/>
              <a:defRPr kumimoji="0" sz="1800" kern="1200">
                <a:solidFill>
                  <a:schemeClr val="tx1"/>
                </a:solidFill>
                <a:latin typeface="+mn-lt"/>
                <a:ea typeface="+mn-ea"/>
                <a:cs typeface="+mn-cs"/>
              </a:defRPr>
            </a:lvl5pPr>
            <a:lvl6pPr marL="2286000" indent="0" algn="ctr" rtl="0" eaLnBrk="1" latinLnBrk="0" hangingPunct="1">
              <a:spcBef>
                <a:spcPts val="350"/>
              </a:spcBef>
              <a:buClr>
                <a:schemeClr val="accent3"/>
              </a:buClr>
              <a:buFont typeface="Wingdings 2"/>
              <a:buNone/>
              <a:defRPr kumimoji="0" sz="1800" kern="1200">
                <a:solidFill>
                  <a:schemeClr val="tx1"/>
                </a:solidFill>
                <a:latin typeface="+mn-lt"/>
                <a:ea typeface="+mn-ea"/>
                <a:cs typeface="+mn-cs"/>
              </a:defRPr>
            </a:lvl6pPr>
            <a:lvl7pPr marL="2743200" indent="0" algn="ctr" rtl="0" eaLnBrk="1" latinLnBrk="0" hangingPunct="1">
              <a:spcBef>
                <a:spcPts val="350"/>
              </a:spcBef>
              <a:buClr>
                <a:schemeClr val="accent3"/>
              </a:buClr>
              <a:buFont typeface="Wingdings 2"/>
              <a:buNone/>
              <a:defRPr kumimoji="0" sz="1600" kern="1200">
                <a:solidFill>
                  <a:schemeClr val="tx1"/>
                </a:solidFill>
                <a:latin typeface="+mn-lt"/>
                <a:ea typeface="+mn-ea"/>
                <a:cs typeface="+mn-cs"/>
              </a:defRPr>
            </a:lvl7pPr>
            <a:lvl8pPr marL="3200400" indent="0" algn="ctr" rtl="0" eaLnBrk="1" latinLnBrk="0" hangingPunct="1">
              <a:spcBef>
                <a:spcPts val="350"/>
              </a:spcBef>
              <a:buClr>
                <a:schemeClr val="accent3"/>
              </a:buClr>
              <a:buFont typeface="Wingdings 2"/>
              <a:buNone/>
              <a:defRPr kumimoji="0" sz="1600" kern="1200">
                <a:solidFill>
                  <a:schemeClr val="tx1"/>
                </a:solidFill>
                <a:latin typeface="+mn-lt"/>
                <a:ea typeface="+mn-ea"/>
                <a:cs typeface="+mn-cs"/>
              </a:defRPr>
            </a:lvl8pPr>
            <a:lvl9pPr marL="3657600" indent="0" algn="ctr" rtl="0" eaLnBrk="1" latinLnBrk="0" hangingPunct="1">
              <a:spcBef>
                <a:spcPts val="350"/>
              </a:spcBef>
              <a:buClr>
                <a:schemeClr val="accent3"/>
              </a:buClr>
              <a:buFont typeface="Wingdings 2"/>
              <a:buNone/>
              <a:defRPr kumimoji="0" sz="1600" kern="1200" baseline="0">
                <a:solidFill>
                  <a:schemeClr val="tx1"/>
                </a:solidFill>
                <a:latin typeface="+mn-lt"/>
                <a:ea typeface="+mn-ea"/>
                <a:cs typeface="+mn-cs"/>
              </a:defRPr>
            </a:lvl9pPr>
            <a:extLst/>
          </a:lstStyle>
          <a:p>
            <a:pPr algn="ctr">
              <a:lnSpc>
                <a:spcPct val="90000"/>
              </a:lnSpc>
              <a:buClr>
                <a:srgbClr val="A82217"/>
              </a:buClr>
              <a:tabLst>
                <a:tab pos="3859890" algn="l"/>
              </a:tabLst>
              <a:defRPr/>
            </a:pPr>
            <a:r>
              <a:rPr kumimoji="1" lang="fr-FR" sz="2000" kern="0" dirty="0" smtClean="0">
                <a:solidFill>
                  <a:schemeClr val="tx1"/>
                </a:solidFill>
                <a:effectLst>
                  <a:outerShdw blurRad="38100" dist="38100" dir="2700000" algn="tl">
                    <a:srgbClr val="000000">
                      <a:alpha val="43137"/>
                    </a:srgbClr>
                  </a:outerShdw>
                </a:effectLst>
                <a:latin typeface="Calibri Light" pitchFamily="34" charset="0"/>
              </a:rPr>
              <a:t>Année universitaire </a:t>
            </a:r>
            <a:r>
              <a:rPr kumimoji="1" lang="fr-FR" sz="2000" kern="0" dirty="0" smtClean="0">
                <a:solidFill>
                  <a:schemeClr val="tx1"/>
                </a:solidFill>
                <a:effectLst>
                  <a:outerShdw blurRad="38100" dist="38100" dir="2700000" algn="tl">
                    <a:srgbClr val="000000">
                      <a:alpha val="43137"/>
                    </a:srgbClr>
                  </a:outerShdw>
                </a:effectLst>
                <a:latin typeface="Calibri Light" pitchFamily="34" charset="0"/>
              </a:rPr>
              <a:t>2015/2016</a:t>
            </a:r>
            <a:endParaRPr kumimoji="1" lang="fr-FR" sz="2000" kern="0" dirty="0">
              <a:solidFill>
                <a:schemeClr val="tx1"/>
              </a:solidFill>
              <a:effectLst>
                <a:outerShdw blurRad="38100" dist="38100" dir="2700000" algn="tl">
                  <a:srgbClr val="000000">
                    <a:alpha val="43137"/>
                  </a:srgbClr>
                </a:outerShdw>
              </a:effectLst>
              <a:latin typeface="Calibri Light" pitchFamily="34" charset="0"/>
            </a:endParaRPr>
          </a:p>
        </p:txBody>
      </p:sp>
      <p:pic>
        <p:nvPicPr>
          <p:cNvPr id="16" name="Picture 15" descr="logo-societe-generale.png"/>
          <p:cNvPicPr>
            <a:picLocks noChangeAspect="1"/>
          </p:cNvPicPr>
          <p:nvPr/>
        </p:nvPicPr>
        <p:blipFill>
          <a:blip r:embed="rId3" cstate="print"/>
          <a:stretch>
            <a:fillRect/>
          </a:stretch>
        </p:blipFill>
        <p:spPr>
          <a:xfrm>
            <a:off x="6588224" y="260648"/>
            <a:ext cx="2352675" cy="447675"/>
          </a:xfrm>
          <a:prstGeom prst="rect">
            <a:avLst/>
          </a:prstGeom>
        </p:spPr>
      </p:pic>
      <p:pic>
        <p:nvPicPr>
          <p:cNvPr id="17" name="Picture 16" descr="FR-Polytech-Nice-Sophia.jpg"/>
          <p:cNvPicPr>
            <a:picLocks noChangeAspect="1"/>
          </p:cNvPicPr>
          <p:nvPr/>
        </p:nvPicPr>
        <p:blipFill>
          <a:blip r:embed="rId4" cstate="print"/>
          <a:stretch>
            <a:fillRect/>
          </a:stretch>
        </p:blipFill>
        <p:spPr>
          <a:xfrm>
            <a:off x="179512" y="188640"/>
            <a:ext cx="4103990" cy="640080"/>
          </a:xfrm>
          <a:prstGeom prst="rect">
            <a:avLst/>
          </a:prstGeom>
        </p:spPr>
      </p:pic>
    </p:spTree>
    <p:extLst>
      <p:ext uri="{BB962C8B-B14F-4D97-AF65-F5344CB8AC3E}">
        <p14:creationId xmlns:p14="http://schemas.microsoft.com/office/powerpoint/2010/main" xmlns="" val="3302639625"/>
      </p:ext>
    </p:extLst>
  </p:cSld>
  <p:clrMapOvr>
    <a:masterClrMapping/>
  </p:clrMapOvr>
  <mc:AlternateContent xmlns:mc="http://schemas.openxmlformats.org/markup-compatibility/2006">
    <mc:Choice xmlns:p14="http://schemas.microsoft.com/office/powerpoint/2010/main" xmlns="" Requires="p14">
      <p:transition spd="slow" p14:dur="4400">
        <p14:honeycomb/>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F4668DC-857F-487D-BFFA-8C0CA5037977}" type="slidenum">
              <a:rPr lang="fr-BE" smtClean="0"/>
              <a:pPr/>
              <a:t>4</a:t>
            </a:fld>
            <a:endParaRPr lang="fr-BE"/>
          </a:p>
        </p:txBody>
      </p:sp>
      <p:grpSp>
        <p:nvGrpSpPr>
          <p:cNvPr id="19" name="Group 13"/>
          <p:cNvGrpSpPr/>
          <p:nvPr/>
        </p:nvGrpSpPr>
        <p:grpSpPr>
          <a:xfrm>
            <a:off x="467544" y="575377"/>
            <a:ext cx="8164731" cy="463420"/>
            <a:chOff x="444499" y="1136780"/>
            <a:chExt cx="8164731" cy="463420"/>
          </a:xfrm>
        </p:grpSpPr>
        <p:cxnSp>
          <p:nvCxnSpPr>
            <p:cNvPr id="20"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1" name="Arc 20"/>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27" name="Round Same Side Corner Rectangle 26"/>
          <p:cNvSpPr/>
          <p:nvPr/>
        </p:nvSpPr>
        <p:spPr>
          <a:xfrm>
            <a:off x="899592" y="2924944"/>
            <a:ext cx="1944216" cy="864096"/>
          </a:xfrm>
          <a:prstGeom prst="round2Same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fr-FR" dirty="0" smtClean="0"/>
              <a:t>Réseaux de détail en </a:t>
            </a:r>
            <a:r>
              <a:rPr lang="fr-FR" dirty="0" smtClean="0"/>
              <a:t>F</a:t>
            </a:r>
            <a:r>
              <a:rPr lang="fr-FR" dirty="0" smtClean="0"/>
              <a:t>rance</a:t>
            </a:r>
            <a:endParaRPr lang="en-US" dirty="0"/>
          </a:p>
        </p:txBody>
      </p:sp>
      <p:sp>
        <p:nvSpPr>
          <p:cNvPr id="28" name="Round Same Side Corner Rectangle 27"/>
          <p:cNvSpPr/>
          <p:nvPr/>
        </p:nvSpPr>
        <p:spPr>
          <a:xfrm>
            <a:off x="3275856" y="2924944"/>
            <a:ext cx="1944216" cy="864096"/>
          </a:xfrm>
          <a:prstGeom prst="round2Same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fr-FR" dirty="0" smtClean="0"/>
              <a:t>Réseaux de détail à l’international</a:t>
            </a:r>
            <a:endParaRPr lang="en-US" dirty="0"/>
          </a:p>
        </p:txBody>
      </p:sp>
      <p:sp>
        <p:nvSpPr>
          <p:cNvPr id="29" name="Round Same Side Corner Rectangle 28"/>
          <p:cNvSpPr/>
          <p:nvPr/>
        </p:nvSpPr>
        <p:spPr>
          <a:xfrm>
            <a:off x="5652120" y="2924944"/>
            <a:ext cx="1944216" cy="864096"/>
          </a:xfrm>
          <a:prstGeom prst="round2Same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fr-FR" dirty="0" smtClean="0"/>
              <a:t>Banque de Financement et d’investissement</a:t>
            </a:r>
            <a:endParaRPr lang="en-US" dirty="0"/>
          </a:p>
        </p:txBody>
      </p:sp>
      <p:sp>
        <p:nvSpPr>
          <p:cNvPr id="33" name="Down Arrow 32"/>
          <p:cNvSpPr/>
          <p:nvPr/>
        </p:nvSpPr>
        <p:spPr>
          <a:xfrm>
            <a:off x="4139952" y="1700808"/>
            <a:ext cx="288032" cy="1224136"/>
          </a:xfrm>
          <a:prstGeom prst="downArrow">
            <a:avLst>
              <a:gd name="adj1" fmla="val 50000"/>
              <a:gd name="adj2" fmla="val 461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Bent-Up Arrow 31"/>
          <p:cNvSpPr/>
          <p:nvPr/>
        </p:nvSpPr>
        <p:spPr>
          <a:xfrm rot="10800000" flipH="1">
            <a:off x="4355976" y="2348880"/>
            <a:ext cx="2376264" cy="576064"/>
          </a:xfrm>
          <a:prstGeom prst="bentUpArrow">
            <a:avLst>
              <a:gd name="adj1" fmla="val 9700"/>
              <a:gd name="adj2" fmla="val 23088"/>
              <a:gd name="adj3" fmla="val 269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Bent-Up Arrow 30"/>
          <p:cNvSpPr/>
          <p:nvPr/>
        </p:nvSpPr>
        <p:spPr>
          <a:xfrm rot="10800000">
            <a:off x="1835696" y="2348880"/>
            <a:ext cx="2376264" cy="576064"/>
          </a:xfrm>
          <a:prstGeom prst="bentUpArrow">
            <a:avLst>
              <a:gd name="adj1" fmla="val 9700"/>
              <a:gd name="adj2" fmla="val 23088"/>
              <a:gd name="adj3" fmla="val 269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 Diagonal Corner Rectangle 122"/>
          <p:cNvSpPr/>
          <p:nvPr/>
        </p:nvSpPr>
        <p:spPr>
          <a:xfrm>
            <a:off x="3347864" y="1052736"/>
            <a:ext cx="1833942" cy="620834"/>
          </a:xfrm>
          <a:prstGeom prst="round2Diag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600" b="1" dirty="0" smtClean="0"/>
              <a:t> </a:t>
            </a:r>
            <a:r>
              <a:rPr lang="fr-FR" sz="1600" b="1" dirty="0" smtClean="0"/>
              <a:t>3 </a:t>
            </a:r>
            <a:r>
              <a:rPr lang="fr-FR" sz="1600" b="1" dirty="0" smtClean="0"/>
              <a:t>grands </a:t>
            </a:r>
            <a:r>
              <a:rPr lang="fr-FR" sz="1600" b="1" dirty="0" err="1" smtClean="0"/>
              <a:t>pilliers</a:t>
            </a:r>
            <a:endParaRPr lang="fr-FR" sz="1600" b="1" dirty="0"/>
          </a:p>
        </p:txBody>
      </p:sp>
      <p:grpSp>
        <p:nvGrpSpPr>
          <p:cNvPr id="45" name="Groupe 31"/>
          <p:cNvGrpSpPr/>
          <p:nvPr/>
        </p:nvGrpSpPr>
        <p:grpSpPr>
          <a:xfrm>
            <a:off x="437263" y="44624"/>
            <a:ext cx="8063322" cy="576064"/>
            <a:chOff x="437263" y="44624"/>
            <a:chExt cx="8063322" cy="576064"/>
          </a:xfrm>
        </p:grpSpPr>
        <p:sp>
          <p:nvSpPr>
            <p:cNvPr id="46"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B3S</a:t>
              </a:r>
              <a:endParaRPr lang="fr-FR" sz="1700" dirty="0">
                <a:solidFill>
                  <a:schemeClr val="bg1">
                    <a:lumMod val="65000"/>
                  </a:schemeClr>
                </a:solidFill>
                <a:latin typeface="Agency FB" pitchFamily="34" charset="0"/>
                <a:ea typeface="+mj-ea"/>
                <a:cs typeface="+mj-cs"/>
              </a:endParaRPr>
            </a:p>
          </p:txBody>
        </p:sp>
        <p:sp>
          <p:nvSpPr>
            <p:cNvPr id="47"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Missions</a:t>
              </a:r>
              <a:endParaRPr lang="fr-FR" sz="1700" dirty="0">
                <a:solidFill>
                  <a:schemeClr val="bg1">
                    <a:lumMod val="65000"/>
                  </a:schemeClr>
                </a:solidFill>
                <a:latin typeface="Agency FB" pitchFamily="34" charset="0"/>
                <a:ea typeface="+mj-ea"/>
                <a:cs typeface="+mj-cs"/>
              </a:endParaRPr>
            </a:p>
            <a:p>
              <a:pPr>
                <a:spcBef>
                  <a:spcPct val="0"/>
                </a:spcBef>
              </a:pPr>
              <a:endParaRPr lang="fr-FR" sz="1700" dirty="0" smtClean="0">
                <a:solidFill>
                  <a:schemeClr val="bg1">
                    <a:lumMod val="65000"/>
                  </a:schemeClr>
                </a:solidFill>
                <a:latin typeface="Agency FB" pitchFamily="34" charset="0"/>
                <a:ea typeface="+mj-ea"/>
                <a:cs typeface="+mj-cs"/>
              </a:endParaRPr>
            </a:p>
          </p:txBody>
        </p:sp>
        <p:sp>
          <p:nvSpPr>
            <p:cNvPr id="48" name="Rectangle 7"/>
            <p:cNvSpPr txBox="1">
              <a:spLocks noChangeArrowheads="1"/>
            </p:cNvSpPr>
            <p:nvPr/>
          </p:nvSpPr>
          <p:spPr>
            <a:xfrm>
              <a:off x="450180" y="81355"/>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tx1"/>
                </a:solidFill>
                <a:effectLst/>
                <a:uLnTx/>
                <a:uFillTx/>
                <a:latin typeface="Agency FB" pitchFamily="34" charset="0"/>
                <a:ea typeface="+mj-ea"/>
                <a:cs typeface="+mj-cs"/>
              </a:endParaRPr>
            </a:p>
          </p:txBody>
        </p:sp>
        <p:sp>
          <p:nvSpPr>
            <p:cNvPr id="49" name="Freeform 5" descr="&lt;LOGICA_QUOTE_LEFT&gt;"/>
            <p:cNvSpPr>
              <a:spLocks/>
            </p:cNvSpPr>
            <p:nvPr/>
          </p:nvSpPr>
          <p:spPr bwMode="gray">
            <a:xfrm>
              <a:off x="437263" y="54728"/>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0" name="Freeform 9" descr="&lt;LOGICA_QUOTE_RIGHT&gt;"/>
            <p:cNvSpPr>
              <a:spLocks/>
            </p:cNvSpPr>
            <p:nvPr/>
          </p:nvSpPr>
          <p:spPr bwMode="gray">
            <a:xfrm>
              <a:off x="1854705" y="44624"/>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1" name="Rectangle 7"/>
            <p:cNvSpPr txBox="1">
              <a:spLocks noChangeArrowheads="1"/>
            </p:cNvSpPr>
            <p:nvPr/>
          </p:nvSpPr>
          <p:spPr>
            <a:xfrm>
              <a:off x="2264615" y="73741"/>
              <a:ext cx="1542905" cy="451721"/>
            </a:xfrm>
            <a:prstGeom prst="rect">
              <a:avLst/>
            </a:prstGeom>
          </p:spPr>
          <p:txBody>
            <a:bodyPr vert="horz" lIns="0" tIns="0" rIns="0" bIns="0" rtlCol="0" anchor="ctr" anchorCtr="0">
              <a:noAutofit/>
            </a:bodyPr>
            <a:lstStyle/>
            <a:p>
              <a:pPr>
                <a:spcBef>
                  <a:spcPct val="0"/>
                </a:spcBef>
              </a:pPr>
              <a:r>
                <a:rPr lang="fr-FR" sz="1700" dirty="0" smtClean="0">
                  <a:solidFill>
                    <a:schemeClr val="bg1">
                      <a:lumMod val="65000"/>
                    </a:schemeClr>
                  </a:solidFill>
                  <a:latin typeface="Agency FB" pitchFamily="34" charset="0"/>
                  <a:ea typeface="+mj-ea"/>
                  <a:cs typeface="+mj-cs"/>
                </a:rPr>
                <a:t>Titrisation</a:t>
              </a:r>
              <a:endParaRPr lang="fr-FR" sz="1700" dirty="0">
                <a:solidFill>
                  <a:schemeClr val="bg1">
                    <a:lumMod val="65000"/>
                  </a:schemeClr>
                </a:solidFill>
                <a:latin typeface="Agency FB" pitchFamily="34" charset="0"/>
                <a:ea typeface="+mj-ea"/>
                <a:cs typeface="+mj-cs"/>
              </a:endParaRPr>
            </a:p>
          </p:txBody>
        </p:sp>
        <p:sp>
          <p:nvSpPr>
            <p:cNvPr id="52" name="Rectangle 7"/>
            <p:cNvSpPr txBox="1">
              <a:spLocks noChangeArrowheads="1"/>
            </p:cNvSpPr>
            <p:nvPr/>
          </p:nvSpPr>
          <p:spPr>
            <a:xfrm>
              <a:off x="7593826" y="62133"/>
              <a:ext cx="906759" cy="448615"/>
            </a:xfrm>
            <a:prstGeom prst="rect">
              <a:avLst/>
            </a:prstGeom>
          </p:spPr>
          <p:txBody>
            <a:bodyPr vert="horz" lIns="0" tIns="0" rIns="0" bIns="0" rtlCol="0" anchor="ctr" anchorCtr="0">
              <a:normAutofit/>
            </a:bodyPr>
            <a:lstStyle/>
            <a:p>
              <a:pPr marR="0" lvl="0" indent="0" fontAlgn="auto">
                <a:lnSpc>
                  <a:spcPct val="100000"/>
                </a:lnSpc>
                <a:spcBef>
                  <a:spcPct val="0"/>
                </a:spcBef>
                <a:spcAft>
                  <a:spcPts val="0"/>
                </a:spcAft>
                <a:buClrTx/>
                <a:buSzTx/>
                <a:buFontTx/>
                <a:buNone/>
                <a:tabLst/>
                <a:defRPr/>
              </a:pPr>
              <a:endParaRPr lang="fr-FR" sz="1700" dirty="0" smtClean="0">
                <a:solidFill>
                  <a:schemeClr val="bg1">
                    <a:lumMod val="65000"/>
                  </a:schemeClr>
                </a:solidFill>
                <a:latin typeface="Agency FB" pitchFamily="34" charset="0"/>
                <a:ea typeface="+mj-ea"/>
                <a:cs typeface="+mj-cs"/>
              </a:endParaRPr>
            </a:p>
          </p:txBody>
        </p:sp>
        <p:sp>
          <p:nvSpPr>
            <p:cNvPr id="53" name="Rectangle 7"/>
            <p:cNvSpPr txBox="1">
              <a:spLocks noChangeArrowheads="1"/>
            </p:cNvSpPr>
            <p:nvPr/>
          </p:nvSpPr>
          <p:spPr>
            <a:xfrm>
              <a:off x="5224962" y="70792"/>
              <a:ext cx="1542905" cy="451721"/>
            </a:xfrm>
            <a:prstGeom prst="rect">
              <a:avLst/>
            </a:prstGeom>
          </p:spPr>
          <p:txBody>
            <a:bodyPr vert="horz" lIns="0" tIns="0" rIns="0" bIns="0" rtlCol="0" anchor="ctr" anchorCtr="0">
              <a:noAutofit/>
            </a:bodyPr>
            <a:lstStyle/>
            <a:p>
              <a:pPr algn="ctr">
                <a:spcBef>
                  <a:spcPct val="0"/>
                </a:spcBef>
              </a:pPr>
              <a:endParaRPr lang="fr-FR" sz="1700" dirty="0">
                <a:solidFill>
                  <a:schemeClr val="bg1">
                    <a:lumMod val="65000"/>
                  </a:schemeClr>
                </a:solidFill>
                <a:latin typeface="Agency FB" pitchFamily="34" charset="0"/>
                <a:ea typeface="+mj-ea"/>
                <a:cs typeface="+mj-cs"/>
              </a:endParaRPr>
            </a:p>
          </p:txBody>
        </p:sp>
        <p:sp>
          <p:nvSpPr>
            <p:cNvPr id="54" name="Rectangle 7"/>
            <p:cNvSpPr txBox="1">
              <a:spLocks noChangeArrowheads="1"/>
            </p:cNvSpPr>
            <p:nvPr/>
          </p:nvSpPr>
          <p:spPr>
            <a:xfrm>
              <a:off x="6154977" y="62133"/>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Conclusion</a:t>
              </a:r>
              <a:endParaRPr lang="fr-FR" sz="1700" dirty="0">
                <a:solidFill>
                  <a:schemeClr val="bg1">
                    <a:lumMod val="65000"/>
                  </a:schemeClr>
                </a:solidFill>
                <a:latin typeface="Agency FB" pitchFamily="34" charset="0"/>
                <a:ea typeface="+mj-ea"/>
                <a:cs typeface="+mj-cs"/>
              </a:endParaRPr>
            </a:p>
          </p:txBody>
        </p:sp>
      </p:grpSp>
      <p:sp>
        <p:nvSpPr>
          <p:cNvPr id="55" name="Rectangle 7"/>
          <p:cNvSpPr txBox="1">
            <a:spLocks noChangeArrowheads="1"/>
          </p:cNvSpPr>
          <p:nvPr/>
        </p:nvSpPr>
        <p:spPr>
          <a:xfrm>
            <a:off x="612363" y="685317"/>
            <a:ext cx="1482352" cy="408119"/>
          </a:xfrm>
          <a:prstGeom prst="rect">
            <a:avLst/>
          </a:prstGeom>
        </p:spPr>
        <p:txBody>
          <a:bodyPr vert="horz" lIns="0" tIns="0" rIns="0" bIns="0" rtlCol="0" anchor="ctr" anchorCtr="0">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fr-FR" sz="1500" dirty="0" smtClean="0">
                <a:latin typeface="Agency FB" pitchFamily="34" charset="0"/>
                <a:ea typeface="+mj-ea"/>
                <a:cs typeface="+mj-cs"/>
              </a:rPr>
              <a:t>Organisme d’accueil</a:t>
            </a:r>
          </a:p>
        </p:txBody>
      </p:sp>
      <p:sp>
        <p:nvSpPr>
          <p:cNvPr id="56" name="Rectangle 7"/>
          <p:cNvSpPr txBox="1">
            <a:spLocks noChangeArrowheads="1"/>
          </p:cNvSpPr>
          <p:nvPr/>
        </p:nvSpPr>
        <p:spPr>
          <a:xfrm>
            <a:off x="2149415" y="723346"/>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Description </a:t>
            </a:r>
            <a:r>
              <a:rPr lang="fr-FR" sz="1400" dirty="0" smtClean="0">
                <a:solidFill>
                  <a:schemeClr val="bg1">
                    <a:lumMod val="65000"/>
                  </a:schemeClr>
                </a:solidFill>
                <a:latin typeface="Agency FB" pitchFamily="34" charset="0"/>
                <a:ea typeface="+mj-ea"/>
                <a:cs typeface="+mj-cs"/>
              </a:rPr>
              <a:t>des tâches</a:t>
            </a:r>
            <a:endParaRPr lang="fr-FR" sz="1400" dirty="0" smtClean="0">
              <a:solidFill>
                <a:schemeClr val="bg1">
                  <a:lumMod val="65000"/>
                </a:schemeClr>
              </a:solidFill>
              <a:latin typeface="Agency FB" pitchFamily="34" charset="0"/>
              <a:ea typeface="+mj-ea"/>
              <a:cs typeface="+mj-cs"/>
            </a:endParaRPr>
          </a:p>
        </p:txBody>
      </p:sp>
      <p:sp>
        <p:nvSpPr>
          <p:cNvPr id="57" name="Rectangle 7"/>
          <p:cNvSpPr txBox="1">
            <a:spLocks noChangeArrowheads="1"/>
          </p:cNvSpPr>
          <p:nvPr/>
        </p:nvSpPr>
        <p:spPr>
          <a:xfrm>
            <a:off x="3707904" y="764704"/>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rPr>
              <a:t>Conduite du projet</a:t>
            </a:r>
          </a:p>
          <a:p>
            <a:pPr>
              <a:lnSpc>
                <a:spcPct val="80000"/>
              </a:lnSpc>
              <a:spcBef>
                <a:spcPct val="0"/>
              </a:spcBef>
            </a:pPr>
            <a:endParaRPr lang="fr-FR" sz="1400" dirty="0" smtClean="0">
              <a:solidFill>
                <a:schemeClr val="bg1">
                  <a:lumMod val="65000"/>
                </a:schemeClr>
              </a:solidFill>
              <a:latin typeface="Agency FB" pitchFamily="34" charset="0"/>
              <a:ea typeface="+mj-ea"/>
              <a:cs typeface="+mj-cs"/>
            </a:endParaRPr>
          </a:p>
        </p:txBody>
      </p:sp>
      <p:sp>
        <p:nvSpPr>
          <p:cNvPr id="58" name="Freeform 9" descr="&lt;LOGICA_QUOTE_RIGHT&gt;"/>
          <p:cNvSpPr>
            <a:spLocks/>
          </p:cNvSpPr>
          <p:nvPr/>
        </p:nvSpPr>
        <p:spPr bwMode="gray">
          <a:xfrm>
            <a:off x="1808963" y="656175"/>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9" name="Freeform 5" descr="&lt;LOGICA_QUOTE_LEFT&gt;"/>
          <p:cNvSpPr>
            <a:spLocks/>
          </p:cNvSpPr>
          <p:nvPr/>
        </p:nvSpPr>
        <p:spPr bwMode="gray">
          <a:xfrm>
            <a:off x="468248" y="693404"/>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linds(horizontal)">
                                      <p:cBhvr>
                                        <p:cTn id="7" dur="500"/>
                                        <p:tgtEl>
                                          <p:spTgt spid="33"/>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slide(fromBottom)">
                                      <p:cBhvr>
                                        <p:cTn id="11" dur="500"/>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6" fill="hold" grpId="0" nodeType="click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barn(inHorizontal)">
                                      <p:cBhvr>
                                        <p:cTn id="16" dur="500"/>
                                        <p:tgtEl>
                                          <p:spTgt spid="31"/>
                                        </p:tgtEl>
                                      </p:cBhvr>
                                    </p:animEffect>
                                  </p:childTnLst>
                                </p:cTn>
                              </p:par>
                            </p:childTnLst>
                          </p:cTn>
                        </p:par>
                        <p:par>
                          <p:cTn id="17" fill="hold">
                            <p:stCondLst>
                              <p:cond delay="500"/>
                            </p:stCondLst>
                            <p:childTnLst>
                              <p:par>
                                <p:cTn id="18" presetID="12" presetClass="entr" presetSubtype="4"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slide(fromBottom)">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6"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barn(inHorizontal)">
                                      <p:cBhvr>
                                        <p:cTn id="25" dur="500"/>
                                        <p:tgtEl>
                                          <p:spTgt spid="32"/>
                                        </p:tgtEl>
                                      </p:cBhvr>
                                    </p:animEffect>
                                  </p:childTnLst>
                                </p:cTn>
                              </p:par>
                            </p:childTnLst>
                          </p:cTn>
                        </p:par>
                        <p:par>
                          <p:cTn id="26" fill="hold">
                            <p:stCondLst>
                              <p:cond delay="500"/>
                            </p:stCondLst>
                            <p:childTnLst>
                              <p:par>
                                <p:cTn id="27" presetID="12" presetClass="entr" presetSubtype="4" fill="hold" grpId="0"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slide(fromBottom)">
                                      <p:cBhvr>
                                        <p:cTn id="2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3" grpId="0" animBg="1"/>
      <p:bldP spid="32" grpId="0" animBg="1"/>
      <p:bldP spid="3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CF4668DC-857F-487D-BFFA-8C0CA5037977}" type="slidenum">
              <a:rPr lang="fr-BE" smtClean="0"/>
              <a:pPr/>
              <a:t>5</a:t>
            </a:fld>
            <a:endParaRPr lang="fr-BE"/>
          </a:p>
        </p:txBody>
      </p:sp>
      <p:sp>
        <p:nvSpPr>
          <p:cNvPr id="104"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26569FD-FFB4-4247-9A08-C210CA39FC2E}" type="slidenum">
              <a:rPr lang="fr-FR" smtClean="0"/>
              <a:pPr/>
              <a:t>5</a:t>
            </a:fld>
            <a:endParaRPr lang="fr-FR"/>
          </a:p>
        </p:txBody>
      </p:sp>
      <p:grpSp>
        <p:nvGrpSpPr>
          <p:cNvPr id="71" name="Group 13"/>
          <p:cNvGrpSpPr/>
          <p:nvPr/>
        </p:nvGrpSpPr>
        <p:grpSpPr>
          <a:xfrm>
            <a:off x="467544" y="575377"/>
            <a:ext cx="8164731" cy="463420"/>
            <a:chOff x="444499" y="1136780"/>
            <a:chExt cx="8164731" cy="463420"/>
          </a:xfrm>
        </p:grpSpPr>
        <p:cxnSp>
          <p:nvCxnSpPr>
            <p:cNvPr id="72"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3" name="Arc 72"/>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6" name="ZoneTexte 5"/>
          <p:cNvSpPr txBox="1"/>
          <p:nvPr/>
        </p:nvSpPr>
        <p:spPr>
          <a:xfrm>
            <a:off x="6244864" y="4703338"/>
            <a:ext cx="1046006" cy="461665"/>
          </a:xfrm>
          <a:prstGeom prst="rect">
            <a:avLst/>
          </a:prstGeom>
          <a:solidFill>
            <a:schemeClr val="bg1"/>
          </a:solidFill>
        </p:spPr>
        <p:txBody>
          <a:bodyPr wrap="square" rtlCol="0">
            <a:spAutoFit/>
          </a:bodyPr>
          <a:lstStyle/>
          <a:p>
            <a:endParaRPr lang="fr-FR" sz="2400" b="1" dirty="0">
              <a:solidFill>
                <a:schemeClr val="tx1">
                  <a:lumMod val="50000"/>
                  <a:lumOff val="50000"/>
                </a:schemeClr>
              </a:solidFill>
              <a:latin typeface="Agency FB" panose="020B0503020202020204" pitchFamily="34" charset="0"/>
            </a:endParaRPr>
          </a:p>
        </p:txBody>
      </p:sp>
      <p:grpSp>
        <p:nvGrpSpPr>
          <p:cNvPr id="46" name="Group 23"/>
          <p:cNvGrpSpPr/>
          <p:nvPr/>
        </p:nvGrpSpPr>
        <p:grpSpPr>
          <a:xfrm>
            <a:off x="619944" y="5905500"/>
            <a:ext cx="8141686" cy="484212"/>
            <a:chOff x="467544" y="5753100"/>
            <a:chExt cx="8141686" cy="484212"/>
          </a:xfrm>
        </p:grpSpPr>
        <p:cxnSp>
          <p:nvCxnSpPr>
            <p:cNvPr id="48"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9" name="Arc 48"/>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pic>
        <p:nvPicPr>
          <p:cNvPr id="47" name="Picture 46" descr="org.bmp"/>
          <p:cNvPicPr>
            <a:picLocks noChangeAspect="1"/>
          </p:cNvPicPr>
          <p:nvPr/>
        </p:nvPicPr>
        <p:blipFill>
          <a:blip r:embed="rId3" cstate="print"/>
          <a:stretch>
            <a:fillRect/>
          </a:stretch>
        </p:blipFill>
        <p:spPr>
          <a:xfrm>
            <a:off x="1475656" y="1268760"/>
            <a:ext cx="6492775" cy="5026153"/>
          </a:xfrm>
          <a:prstGeom prst="rect">
            <a:avLst/>
          </a:prstGeom>
        </p:spPr>
      </p:pic>
      <p:sp>
        <p:nvSpPr>
          <p:cNvPr id="44" name="Arrondir un rectangle avec un coin diagonal 43"/>
          <p:cNvSpPr/>
          <p:nvPr/>
        </p:nvSpPr>
        <p:spPr>
          <a:xfrm>
            <a:off x="3131840" y="5013176"/>
            <a:ext cx="1512168" cy="360040"/>
          </a:xfrm>
          <a:prstGeom prst="round2Diag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p>
        </p:txBody>
      </p:sp>
      <p:sp>
        <p:nvSpPr>
          <p:cNvPr id="50" name="Rectangle 49"/>
          <p:cNvSpPr/>
          <p:nvPr/>
        </p:nvSpPr>
        <p:spPr>
          <a:xfrm>
            <a:off x="2987824" y="3861048"/>
            <a:ext cx="1728192" cy="2304256"/>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nvGrpSpPr>
          <p:cNvPr id="51" name="Groupe 31"/>
          <p:cNvGrpSpPr/>
          <p:nvPr/>
        </p:nvGrpSpPr>
        <p:grpSpPr>
          <a:xfrm>
            <a:off x="437263" y="44624"/>
            <a:ext cx="8063322" cy="576064"/>
            <a:chOff x="437263" y="44624"/>
            <a:chExt cx="8063322" cy="576064"/>
          </a:xfrm>
        </p:grpSpPr>
        <p:sp>
          <p:nvSpPr>
            <p:cNvPr id="52"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B3S</a:t>
              </a:r>
              <a:endParaRPr lang="fr-FR" sz="1700" dirty="0">
                <a:solidFill>
                  <a:schemeClr val="bg1">
                    <a:lumMod val="65000"/>
                  </a:schemeClr>
                </a:solidFill>
                <a:latin typeface="Agency FB" pitchFamily="34" charset="0"/>
                <a:ea typeface="+mj-ea"/>
                <a:cs typeface="+mj-cs"/>
              </a:endParaRPr>
            </a:p>
          </p:txBody>
        </p:sp>
        <p:sp>
          <p:nvSpPr>
            <p:cNvPr id="53"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Missions</a:t>
              </a:r>
              <a:endParaRPr lang="fr-FR" sz="1700" dirty="0">
                <a:solidFill>
                  <a:schemeClr val="bg1">
                    <a:lumMod val="65000"/>
                  </a:schemeClr>
                </a:solidFill>
                <a:latin typeface="Agency FB" pitchFamily="34" charset="0"/>
                <a:ea typeface="+mj-ea"/>
                <a:cs typeface="+mj-cs"/>
              </a:endParaRPr>
            </a:p>
            <a:p>
              <a:pPr>
                <a:spcBef>
                  <a:spcPct val="0"/>
                </a:spcBef>
              </a:pPr>
              <a:endParaRPr lang="fr-FR" sz="1700" dirty="0" smtClean="0">
                <a:solidFill>
                  <a:schemeClr val="bg1">
                    <a:lumMod val="65000"/>
                  </a:schemeClr>
                </a:solidFill>
                <a:latin typeface="Agency FB" pitchFamily="34" charset="0"/>
                <a:ea typeface="+mj-ea"/>
                <a:cs typeface="+mj-cs"/>
              </a:endParaRPr>
            </a:p>
          </p:txBody>
        </p:sp>
        <p:sp>
          <p:nvSpPr>
            <p:cNvPr id="54" name="Rectangle 7"/>
            <p:cNvSpPr txBox="1">
              <a:spLocks noChangeArrowheads="1"/>
            </p:cNvSpPr>
            <p:nvPr/>
          </p:nvSpPr>
          <p:spPr>
            <a:xfrm>
              <a:off x="450180" y="81355"/>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tx1"/>
                </a:solidFill>
                <a:effectLst/>
                <a:uLnTx/>
                <a:uFillTx/>
                <a:latin typeface="Agency FB" pitchFamily="34" charset="0"/>
                <a:ea typeface="+mj-ea"/>
                <a:cs typeface="+mj-cs"/>
              </a:endParaRPr>
            </a:p>
          </p:txBody>
        </p:sp>
        <p:sp>
          <p:nvSpPr>
            <p:cNvPr id="55" name="Freeform 5" descr="&lt;LOGICA_QUOTE_LEFT&gt;"/>
            <p:cNvSpPr>
              <a:spLocks/>
            </p:cNvSpPr>
            <p:nvPr/>
          </p:nvSpPr>
          <p:spPr bwMode="gray">
            <a:xfrm>
              <a:off x="437263" y="54728"/>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6" name="Freeform 9" descr="&lt;LOGICA_QUOTE_RIGHT&gt;"/>
            <p:cNvSpPr>
              <a:spLocks/>
            </p:cNvSpPr>
            <p:nvPr/>
          </p:nvSpPr>
          <p:spPr bwMode="gray">
            <a:xfrm>
              <a:off x="1854705" y="44624"/>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7" name="Rectangle 7"/>
            <p:cNvSpPr txBox="1">
              <a:spLocks noChangeArrowheads="1"/>
            </p:cNvSpPr>
            <p:nvPr/>
          </p:nvSpPr>
          <p:spPr>
            <a:xfrm>
              <a:off x="2264615" y="73741"/>
              <a:ext cx="1542905" cy="451721"/>
            </a:xfrm>
            <a:prstGeom prst="rect">
              <a:avLst/>
            </a:prstGeom>
          </p:spPr>
          <p:txBody>
            <a:bodyPr vert="horz" lIns="0" tIns="0" rIns="0" bIns="0" rtlCol="0" anchor="ctr" anchorCtr="0">
              <a:noAutofit/>
            </a:bodyPr>
            <a:lstStyle/>
            <a:p>
              <a:pPr>
                <a:spcBef>
                  <a:spcPct val="0"/>
                </a:spcBef>
              </a:pPr>
              <a:r>
                <a:rPr lang="fr-FR" sz="1700" dirty="0" smtClean="0">
                  <a:solidFill>
                    <a:schemeClr val="bg1">
                      <a:lumMod val="65000"/>
                    </a:schemeClr>
                  </a:solidFill>
                  <a:latin typeface="Agency FB" pitchFamily="34" charset="0"/>
                  <a:ea typeface="+mj-ea"/>
                  <a:cs typeface="+mj-cs"/>
                </a:rPr>
                <a:t>Titrisation</a:t>
              </a:r>
              <a:endParaRPr lang="fr-FR" sz="1700" dirty="0">
                <a:solidFill>
                  <a:schemeClr val="bg1">
                    <a:lumMod val="65000"/>
                  </a:schemeClr>
                </a:solidFill>
                <a:latin typeface="Agency FB" pitchFamily="34" charset="0"/>
                <a:ea typeface="+mj-ea"/>
                <a:cs typeface="+mj-cs"/>
              </a:endParaRPr>
            </a:p>
          </p:txBody>
        </p:sp>
        <p:sp>
          <p:nvSpPr>
            <p:cNvPr id="58" name="Rectangle 7"/>
            <p:cNvSpPr txBox="1">
              <a:spLocks noChangeArrowheads="1"/>
            </p:cNvSpPr>
            <p:nvPr/>
          </p:nvSpPr>
          <p:spPr>
            <a:xfrm>
              <a:off x="7593826" y="62133"/>
              <a:ext cx="906759" cy="448615"/>
            </a:xfrm>
            <a:prstGeom prst="rect">
              <a:avLst/>
            </a:prstGeom>
          </p:spPr>
          <p:txBody>
            <a:bodyPr vert="horz" lIns="0" tIns="0" rIns="0" bIns="0" rtlCol="0" anchor="ctr" anchorCtr="0">
              <a:normAutofit/>
            </a:bodyPr>
            <a:lstStyle/>
            <a:p>
              <a:pPr marR="0" lvl="0" indent="0" fontAlgn="auto">
                <a:lnSpc>
                  <a:spcPct val="100000"/>
                </a:lnSpc>
                <a:spcBef>
                  <a:spcPct val="0"/>
                </a:spcBef>
                <a:spcAft>
                  <a:spcPts val="0"/>
                </a:spcAft>
                <a:buClrTx/>
                <a:buSzTx/>
                <a:buFontTx/>
                <a:buNone/>
                <a:tabLst/>
                <a:defRPr/>
              </a:pPr>
              <a:endParaRPr lang="fr-FR" sz="1700" dirty="0" smtClean="0">
                <a:solidFill>
                  <a:schemeClr val="bg1">
                    <a:lumMod val="65000"/>
                  </a:schemeClr>
                </a:solidFill>
                <a:latin typeface="Agency FB" pitchFamily="34" charset="0"/>
                <a:ea typeface="+mj-ea"/>
                <a:cs typeface="+mj-cs"/>
              </a:endParaRPr>
            </a:p>
          </p:txBody>
        </p:sp>
        <p:sp>
          <p:nvSpPr>
            <p:cNvPr id="59" name="Rectangle 7"/>
            <p:cNvSpPr txBox="1">
              <a:spLocks noChangeArrowheads="1"/>
            </p:cNvSpPr>
            <p:nvPr/>
          </p:nvSpPr>
          <p:spPr>
            <a:xfrm>
              <a:off x="5224962" y="70792"/>
              <a:ext cx="1542905" cy="451721"/>
            </a:xfrm>
            <a:prstGeom prst="rect">
              <a:avLst/>
            </a:prstGeom>
          </p:spPr>
          <p:txBody>
            <a:bodyPr vert="horz" lIns="0" tIns="0" rIns="0" bIns="0" rtlCol="0" anchor="ctr" anchorCtr="0">
              <a:noAutofit/>
            </a:bodyPr>
            <a:lstStyle/>
            <a:p>
              <a:pPr algn="ctr">
                <a:spcBef>
                  <a:spcPct val="0"/>
                </a:spcBef>
              </a:pPr>
              <a:endParaRPr lang="fr-FR" sz="1700" dirty="0">
                <a:solidFill>
                  <a:schemeClr val="bg1">
                    <a:lumMod val="65000"/>
                  </a:schemeClr>
                </a:solidFill>
                <a:latin typeface="Agency FB" pitchFamily="34" charset="0"/>
                <a:ea typeface="+mj-ea"/>
                <a:cs typeface="+mj-cs"/>
              </a:endParaRPr>
            </a:p>
          </p:txBody>
        </p:sp>
        <p:sp>
          <p:nvSpPr>
            <p:cNvPr id="60" name="Rectangle 7"/>
            <p:cNvSpPr txBox="1">
              <a:spLocks noChangeArrowheads="1"/>
            </p:cNvSpPr>
            <p:nvPr/>
          </p:nvSpPr>
          <p:spPr>
            <a:xfrm>
              <a:off x="6154977" y="62133"/>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Conclusion</a:t>
              </a:r>
              <a:endParaRPr lang="fr-FR" sz="1700" dirty="0">
                <a:solidFill>
                  <a:schemeClr val="bg1">
                    <a:lumMod val="65000"/>
                  </a:schemeClr>
                </a:solidFill>
                <a:latin typeface="Agency FB" pitchFamily="34" charset="0"/>
                <a:ea typeface="+mj-ea"/>
                <a:cs typeface="+mj-cs"/>
              </a:endParaRPr>
            </a:p>
          </p:txBody>
        </p:sp>
      </p:grpSp>
      <p:sp>
        <p:nvSpPr>
          <p:cNvPr id="61" name="Rectangle 7"/>
          <p:cNvSpPr txBox="1">
            <a:spLocks noChangeArrowheads="1"/>
          </p:cNvSpPr>
          <p:nvPr/>
        </p:nvSpPr>
        <p:spPr>
          <a:xfrm>
            <a:off x="612363" y="685317"/>
            <a:ext cx="1482352" cy="408119"/>
          </a:xfrm>
          <a:prstGeom prst="rect">
            <a:avLst/>
          </a:prstGeom>
        </p:spPr>
        <p:txBody>
          <a:bodyPr vert="horz" lIns="0" tIns="0" rIns="0" bIns="0" rtlCol="0" anchor="ctr" anchorCtr="0">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fr-FR" sz="1500" dirty="0" smtClean="0">
                <a:latin typeface="Agency FB" pitchFamily="34" charset="0"/>
                <a:ea typeface="+mj-ea"/>
                <a:cs typeface="+mj-cs"/>
              </a:rPr>
              <a:t>Organisme d’accueil</a:t>
            </a:r>
          </a:p>
        </p:txBody>
      </p:sp>
      <p:sp>
        <p:nvSpPr>
          <p:cNvPr id="62" name="Rectangle 7"/>
          <p:cNvSpPr txBox="1">
            <a:spLocks noChangeArrowheads="1"/>
          </p:cNvSpPr>
          <p:nvPr/>
        </p:nvSpPr>
        <p:spPr>
          <a:xfrm>
            <a:off x="2149415" y="723346"/>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Description </a:t>
            </a:r>
            <a:r>
              <a:rPr lang="fr-FR" sz="1400" dirty="0" smtClean="0">
                <a:solidFill>
                  <a:schemeClr val="bg1">
                    <a:lumMod val="65000"/>
                  </a:schemeClr>
                </a:solidFill>
                <a:latin typeface="Agency FB" pitchFamily="34" charset="0"/>
                <a:ea typeface="+mj-ea"/>
                <a:cs typeface="+mj-cs"/>
              </a:rPr>
              <a:t>des tâches</a:t>
            </a:r>
            <a:endParaRPr lang="fr-FR" sz="1400" dirty="0" smtClean="0">
              <a:solidFill>
                <a:schemeClr val="bg1">
                  <a:lumMod val="65000"/>
                </a:schemeClr>
              </a:solidFill>
              <a:latin typeface="Agency FB" pitchFamily="34" charset="0"/>
              <a:ea typeface="+mj-ea"/>
              <a:cs typeface="+mj-cs"/>
            </a:endParaRPr>
          </a:p>
        </p:txBody>
      </p:sp>
      <p:sp>
        <p:nvSpPr>
          <p:cNvPr id="63" name="Rectangle 7"/>
          <p:cNvSpPr txBox="1">
            <a:spLocks noChangeArrowheads="1"/>
          </p:cNvSpPr>
          <p:nvPr/>
        </p:nvSpPr>
        <p:spPr>
          <a:xfrm>
            <a:off x="3707904" y="764704"/>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rPr>
              <a:t>Conduite du projet</a:t>
            </a:r>
          </a:p>
          <a:p>
            <a:pPr>
              <a:lnSpc>
                <a:spcPct val="80000"/>
              </a:lnSpc>
              <a:spcBef>
                <a:spcPct val="0"/>
              </a:spcBef>
            </a:pPr>
            <a:endParaRPr lang="fr-FR" sz="1400" dirty="0" smtClean="0">
              <a:solidFill>
                <a:schemeClr val="bg1">
                  <a:lumMod val="65000"/>
                </a:schemeClr>
              </a:solidFill>
              <a:latin typeface="Agency FB" pitchFamily="34" charset="0"/>
              <a:ea typeface="+mj-ea"/>
              <a:cs typeface="+mj-cs"/>
            </a:endParaRPr>
          </a:p>
        </p:txBody>
      </p:sp>
      <p:sp>
        <p:nvSpPr>
          <p:cNvPr id="64" name="Freeform 9" descr="&lt;LOGICA_QUOTE_RIGHT&gt;"/>
          <p:cNvSpPr>
            <a:spLocks/>
          </p:cNvSpPr>
          <p:nvPr/>
        </p:nvSpPr>
        <p:spPr bwMode="gray">
          <a:xfrm>
            <a:off x="1808963" y="656175"/>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5" name="Freeform 5" descr="&lt;LOGICA_QUOTE_LEFT&gt;"/>
          <p:cNvSpPr>
            <a:spLocks/>
          </p:cNvSpPr>
          <p:nvPr/>
        </p:nvSpPr>
        <p:spPr bwMode="gray">
          <a:xfrm>
            <a:off x="468248" y="693404"/>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xmlns="" val="2340442283"/>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strips(downLeft)">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barn(inVertical)">
                                      <p:cBhvr>
                                        <p:cTn id="1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F4668DC-857F-487D-BFFA-8C0CA5037977}" type="slidenum">
              <a:rPr lang="fr-BE" smtClean="0"/>
              <a:pPr/>
              <a:t>6</a:t>
            </a:fld>
            <a:endParaRPr lang="fr-BE"/>
          </a:p>
        </p:txBody>
      </p:sp>
      <p:sp>
        <p:nvSpPr>
          <p:cNvPr id="3" name="Rectangle 7"/>
          <p:cNvSpPr txBox="1">
            <a:spLocks noChangeArrowheads="1"/>
          </p:cNvSpPr>
          <p:nvPr/>
        </p:nvSpPr>
        <p:spPr>
          <a:xfrm>
            <a:off x="612363" y="685317"/>
            <a:ext cx="1482352" cy="408119"/>
          </a:xfrm>
          <a:prstGeom prst="rect">
            <a:avLst/>
          </a:prstGeom>
        </p:spPr>
        <p:txBody>
          <a:bodyPr vert="horz" lIns="0" tIns="0" rIns="0" bIns="0" rtlCol="0" anchor="ctr" anchorCtr="0">
            <a:noAutofit/>
          </a:bodyPr>
          <a:lstStyle/>
          <a:p>
            <a:pPr marR="0" lvl="0" indent="0" fontAlgn="auto">
              <a:lnSpc>
                <a:spcPct val="80000"/>
              </a:lnSpc>
              <a:spcBef>
                <a:spcPct val="0"/>
              </a:spcBef>
              <a:spcAft>
                <a:spcPts val="0"/>
              </a:spcAft>
              <a:buClrTx/>
              <a:buSzTx/>
              <a:buFontTx/>
              <a:buNone/>
              <a:tabLst/>
              <a:defRPr/>
            </a:pPr>
            <a:r>
              <a:rPr lang="fr-FR" sz="1400" dirty="0" smtClean="0">
                <a:solidFill>
                  <a:schemeClr val="bg1">
                    <a:lumMod val="65000"/>
                  </a:schemeClr>
                </a:solidFill>
                <a:latin typeface="Agency FB" pitchFamily="34" charset="0"/>
                <a:ea typeface="+mj-ea"/>
                <a:cs typeface="+mj-cs"/>
              </a:rPr>
              <a:t>Organisme d’accueil</a:t>
            </a:r>
          </a:p>
        </p:txBody>
      </p:sp>
      <p:sp>
        <p:nvSpPr>
          <p:cNvPr id="4" name="Rectangle 7"/>
          <p:cNvSpPr txBox="1">
            <a:spLocks noChangeArrowheads="1"/>
          </p:cNvSpPr>
          <p:nvPr/>
        </p:nvSpPr>
        <p:spPr>
          <a:xfrm>
            <a:off x="2149415" y="723346"/>
            <a:ext cx="1302622" cy="408119"/>
          </a:xfrm>
          <a:prstGeom prst="rect">
            <a:avLst/>
          </a:prstGeom>
        </p:spPr>
        <p:txBody>
          <a:bodyPr vert="horz" lIns="0" tIns="0" rIns="0" bIns="0" rtlCol="0" anchor="ctr" anchorCtr="0">
            <a:normAutofit/>
          </a:bodyPr>
          <a:lstStyle/>
          <a:p>
            <a:pPr>
              <a:lnSpc>
                <a:spcPct val="80000"/>
              </a:lnSpc>
              <a:spcBef>
                <a:spcPct val="0"/>
              </a:spcBef>
            </a:pPr>
            <a:r>
              <a:rPr lang="fr-FR" sz="1500" dirty="0" smtClean="0">
                <a:latin typeface="Agency FB" pitchFamily="34" charset="0"/>
                <a:ea typeface="+mj-ea"/>
                <a:cs typeface="+mj-cs"/>
              </a:rPr>
              <a:t>Description des tâches</a:t>
            </a:r>
          </a:p>
        </p:txBody>
      </p:sp>
      <p:sp>
        <p:nvSpPr>
          <p:cNvPr id="5" name="Rectangle 7"/>
          <p:cNvSpPr txBox="1">
            <a:spLocks noChangeArrowheads="1"/>
          </p:cNvSpPr>
          <p:nvPr/>
        </p:nvSpPr>
        <p:spPr>
          <a:xfrm>
            <a:off x="3707904" y="764704"/>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rPr>
              <a:t>Conduite du projet</a:t>
            </a:r>
          </a:p>
          <a:p>
            <a:pPr>
              <a:lnSpc>
                <a:spcPct val="80000"/>
              </a:lnSpc>
              <a:spcBef>
                <a:spcPct val="0"/>
              </a:spcBef>
            </a:pPr>
            <a:endParaRPr lang="fr-FR" sz="1400" dirty="0" smtClean="0">
              <a:solidFill>
                <a:schemeClr val="bg1">
                  <a:lumMod val="65000"/>
                </a:schemeClr>
              </a:solidFill>
              <a:latin typeface="Agency FB" pitchFamily="34" charset="0"/>
              <a:ea typeface="+mj-ea"/>
              <a:cs typeface="+mj-cs"/>
            </a:endParaRPr>
          </a:p>
        </p:txBody>
      </p:sp>
      <p:sp>
        <p:nvSpPr>
          <p:cNvPr id="7" name="Freeform 5" descr="&lt;LOGICA_QUOTE_LEFT&gt;"/>
          <p:cNvSpPr>
            <a:spLocks/>
          </p:cNvSpPr>
          <p:nvPr/>
        </p:nvSpPr>
        <p:spPr bwMode="gray">
          <a:xfrm>
            <a:off x="1835696" y="692696"/>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nvGrpSpPr>
          <p:cNvPr id="8" name="Groupe 31"/>
          <p:cNvGrpSpPr/>
          <p:nvPr/>
        </p:nvGrpSpPr>
        <p:grpSpPr>
          <a:xfrm>
            <a:off x="437263" y="44624"/>
            <a:ext cx="8063322" cy="576064"/>
            <a:chOff x="437263" y="44624"/>
            <a:chExt cx="8063322" cy="576064"/>
          </a:xfrm>
        </p:grpSpPr>
        <p:sp>
          <p:nvSpPr>
            <p:cNvPr id="9"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B3S</a:t>
              </a:r>
              <a:endParaRPr lang="fr-FR" sz="1700" dirty="0">
                <a:solidFill>
                  <a:schemeClr val="bg1">
                    <a:lumMod val="65000"/>
                  </a:schemeClr>
                </a:solidFill>
                <a:latin typeface="Agency FB" pitchFamily="34" charset="0"/>
                <a:ea typeface="+mj-ea"/>
                <a:cs typeface="+mj-cs"/>
              </a:endParaRPr>
            </a:p>
          </p:txBody>
        </p:sp>
        <p:sp>
          <p:nvSpPr>
            <p:cNvPr id="10"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Missions</a:t>
              </a:r>
              <a:endParaRPr lang="fr-FR" sz="1700" dirty="0">
                <a:solidFill>
                  <a:schemeClr val="bg1">
                    <a:lumMod val="65000"/>
                  </a:schemeClr>
                </a:solidFill>
                <a:latin typeface="Agency FB" pitchFamily="34" charset="0"/>
                <a:ea typeface="+mj-ea"/>
                <a:cs typeface="+mj-cs"/>
              </a:endParaRPr>
            </a:p>
            <a:p>
              <a:pPr>
                <a:spcBef>
                  <a:spcPct val="0"/>
                </a:spcBef>
              </a:pPr>
              <a:endParaRPr lang="fr-FR" sz="1700" dirty="0" smtClean="0">
                <a:solidFill>
                  <a:schemeClr val="bg1">
                    <a:lumMod val="65000"/>
                  </a:schemeClr>
                </a:solidFill>
                <a:latin typeface="Agency FB" pitchFamily="34" charset="0"/>
                <a:ea typeface="+mj-ea"/>
                <a:cs typeface="+mj-cs"/>
              </a:endParaRPr>
            </a:p>
          </p:txBody>
        </p:sp>
        <p:sp>
          <p:nvSpPr>
            <p:cNvPr id="11" name="Rectangle 7"/>
            <p:cNvSpPr txBox="1">
              <a:spLocks noChangeArrowheads="1"/>
            </p:cNvSpPr>
            <p:nvPr/>
          </p:nvSpPr>
          <p:spPr>
            <a:xfrm>
              <a:off x="450180" y="81355"/>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tx1"/>
                </a:solidFill>
                <a:effectLst/>
                <a:uLnTx/>
                <a:uFillTx/>
                <a:latin typeface="Agency FB" pitchFamily="34" charset="0"/>
                <a:ea typeface="+mj-ea"/>
                <a:cs typeface="+mj-cs"/>
              </a:endParaRPr>
            </a:p>
          </p:txBody>
        </p:sp>
        <p:sp>
          <p:nvSpPr>
            <p:cNvPr id="12" name="Freeform 5" descr="&lt;LOGICA_QUOTE_LEFT&gt;"/>
            <p:cNvSpPr>
              <a:spLocks/>
            </p:cNvSpPr>
            <p:nvPr/>
          </p:nvSpPr>
          <p:spPr bwMode="gray">
            <a:xfrm>
              <a:off x="437263" y="54728"/>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3" name="Freeform 9" descr="&lt;LOGICA_QUOTE_RIGHT&gt;"/>
            <p:cNvSpPr>
              <a:spLocks/>
            </p:cNvSpPr>
            <p:nvPr/>
          </p:nvSpPr>
          <p:spPr bwMode="gray">
            <a:xfrm>
              <a:off x="1854705" y="44624"/>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4" name="Rectangle 7"/>
            <p:cNvSpPr txBox="1">
              <a:spLocks noChangeArrowheads="1"/>
            </p:cNvSpPr>
            <p:nvPr/>
          </p:nvSpPr>
          <p:spPr>
            <a:xfrm>
              <a:off x="2264615" y="73741"/>
              <a:ext cx="1542905" cy="451721"/>
            </a:xfrm>
            <a:prstGeom prst="rect">
              <a:avLst/>
            </a:prstGeom>
          </p:spPr>
          <p:txBody>
            <a:bodyPr vert="horz" lIns="0" tIns="0" rIns="0" bIns="0" rtlCol="0" anchor="ctr" anchorCtr="0">
              <a:noAutofit/>
            </a:bodyPr>
            <a:lstStyle/>
            <a:p>
              <a:pPr>
                <a:spcBef>
                  <a:spcPct val="0"/>
                </a:spcBef>
              </a:pPr>
              <a:r>
                <a:rPr lang="fr-FR" sz="1700" dirty="0" smtClean="0">
                  <a:solidFill>
                    <a:schemeClr val="bg1">
                      <a:lumMod val="65000"/>
                    </a:schemeClr>
                  </a:solidFill>
                  <a:latin typeface="Agency FB" pitchFamily="34" charset="0"/>
                  <a:ea typeface="+mj-ea"/>
                  <a:cs typeface="+mj-cs"/>
                </a:rPr>
                <a:t>Titrisation</a:t>
              </a:r>
              <a:endParaRPr lang="fr-FR" sz="1700" dirty="0">
                <a:solidFill>
                  <a:schemeClr val="bg1">
                    <a:lumMod val="65000"/>
                  </a:schemeClr>
                </a:solidFill>
                <a:latin typeface="Agency FB" pitchFamily="34" charset="0"/>
                <a:ea typeface="+mj-ea"/>
                <a:cs typeface="+mj-cs"/>
              </a:endParaRPr>
            </a:p>
          </p:txBody>
        </p:sp>
        <p:sp>
          <p:nvSpPr>
            <p:cNvPr id="15" name="Rectangle 7"/>
            <p:cNvSpPr txBox="1">
              <a:spLocks noChangeArrowheads="1"/>
            </p:cNvSpPr>
            <p:nvPr/>
          </p:nvSpPr>
          <p:spPr>
            <a:xfrm>
              <a:off x="7593826" y="62133"/>
              <a:ext cx="906759" cy="448615"/>
            </a:xfrm>
            <a:prstGeom prst="rect">
              <a:avLst/>
            </a:prstGeom>
          </p:spPr>
          <p:txBody>
            <a:bodyPr vert="horz" lIns="0" tIns="0" rIns="0" bIns="0" rtlCol="0" anchor="ctr" anchorCtr="0">
              <a:normAutofit/>
            </a:bodyPr>
            <a:lstStyle/>
            <a:p>
              <a:pPr marR="0" lvl="0" indent="0" fontAlgn="auto">
                <a:lnSpc>
                  <a:spcPct val="100000"/>
                </a:lnSpc>
                <a:spcBef>
                  <a:spcPct val="0"/>
                </a:spcBef>
                <a:spcAft>
                  <a:spcPts val="0"/>
                </a:spcAft>
                <a:buClrTx/>
                <a:buSzTx/>
                <a:buFontTx/>
                <a:buNone/>
                <a:tabLst/>
                <a:defRPr/>
              </a:pPr>
              <a:endParaRPr lang="fr-FR" sz="1700" dirty="0" smtClean="0">
                <a:solidFill>
                  <a:schemeClr val="bg1">
                    <a:lumMod val="65000"/>
                  </a:schemeClr>
                </a:solidFill>
                <a:latin typeface="Agency FB" pitchFamily="34" charset="0"/>
                <a:ea typeface="+mj-ea"/>
                <a:cs typeface="+mj-cs"/>
              </a:endParaRPr>
            </a:p>
          </p:txBody>
        </p:sp>
        <p:sp>
          <p:nvSpPr>
            <p:cNvPr id="16" name="Rectangle 7"/>
            <p:cNvSpPr txBox="1">
              <a:spLocks noChangeArrowheads="1"/>
            </p:cNvSpPr>
            <p:nvPr/>
          </p:nvSpPr>
          <p:spPr>
            <a:xfrm>
              <a:off x="5224962" y="70792"/>
              <a:ext cx="1542905" cy="451721"/>
            </a:xfrm>
            <a:prstGeom prst="rect">
              <a:avLst/>
            </a:prstGeom>
          </p:spPr>
          <p:txBody>
            <a:bodyPr vert="horz" lIns="0" tIns="0" rIns="0" bIns="0" rtlCol="0" anchor="ctr" anchorCtr="0">
              <a:noAutofit/>
            </a:bodyPr>
            <a:lstStyle/>
            <a:p>
              <a:pPr algn="ctr">
                <a:spcBef>
                  <a:spcPct val="0"/>
                </a:spcBef>
              </a:pPr>
              <a:endParaRPr lang="fr-FR" sz="1700" dirty="0">
                <a:solidFill>
                  <a:schemeClr val="bg1">
                    <a:lumMod val="65000"/>
                  </a:schemeClr>
                </a:solidFill>
                <a:latin typeface="Agency FB" pitchFamily="34" charset="0"/>
                <a:ea typeface="+mj-ea"/>
                <a:cs typeface="+mj-cs"/>
              </a:endParaRPr>
            </a:p>
          </p:txBody>
        </p:sp>
        <p:sp>
          <p:nvSpPr>
            <p:cNvPr id="17" name="Rectangle 7"/>
            <p:cNvSpPr txBox="1">
              <a:spLocks noChangeArrowheads="1"/>
            </p:cNvSpPr>
            <p:nvPr/>
          </p:nvSpPr>
          <p:spPr>
            <a:xfrm>
              <a:off x="6154977" y="62133"/>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Conclusion</a:t>
              </a:r>
              <a:endParaRPr lang="fr-FR" sz="1700" dirty="0">
                <a:solidFill>
                  <a:schemeClr val="bg1">
                    <a:lumMod val="65000"/>
                  </a:schemeClr>
                </a:solidFill>
                <a:latin typeface="Agency FB" pitchFamily="34" charset="0"/>
                <a:ea typeface="+mj-ea"/>
                <a:cs typeface="+mj-cs"/>
              </a:endParaRPr>
            </a:p>
          </p:txBody>
        </p:sp>
      </p:grpSp>
      <p:cxnSp>
        <p:nvCxnSpPr>
          <p:cNvPr id="18" name="Straight Connector 14"/>
          <p:cNvCxnSpPr/>
          <p:nvPr/>
        </p:nvCxnSpPr>
        <p:spPr>
          <a:xfrm>
            <a:off x="467544" y="575377"/>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9" name="Arc 18"/>
          <p:cNvSpPr/>
          <p:nvPr/>
        </p:nvSpPr>
        <p:spPr>
          <a:xfrm>
            <a:off x="8123437" y="575377"/>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0" name="Freeform 9" descr="&lt;LOGICA_QUOTE_RIGHT&gt;"/>
          <p:cNvSpPr>
            <a:spLocks/>
          </p:cNvSpPr>
          <p:nvPr/>
        </p:nvSpPr>
        <p:spPr bwMode="gray">
          <a:xfrm>
            <a:off x="3203848" y="692696"/>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aphicFrame>
        <p:nvGraphicFramePr>
          <p:cNvPr id="21" name="Diagram 20"/>
          <p:cNvGraphicFramePr/>
          <p:nvPr/>
        </p:nvGraphicFramePr>
        <p:xfrm>
          <a:off x="683568" y="1772816"/>
          <a:ext cx="736848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p:cTn id="11" dur="500" fill="hold"/>
                                        <p:tgtEl>
                                          <p:spTgt spid="20"/>
                                        </p:tgtEl>
                                        <p:attrNameLst>
                                          <p:attrName>ppt_w</p:attrName>
                                        </p:attrNameLst>
                                      </p:cBhvr>
                                      <p:tavLst>
                                        <p:tav tm="0">
                                          <p:val>
                                            <p:fltVal val="0"/>
                                          </p:val>
                                        </p:tav>
                                        <p:tav tm="100000">
                                          <p:val>
                                            <p:strVal val="#ppt_w"/>
                                          </p:val>
                                        </p:tav>
                                      </p:tavLst>
                                    </p:anim>
                                    <p:anim calcmode="lin" valueType="num">
                                      <p:cBhvr>
                                        <p:cTn id="12" dur="500" fill="hold"/>
                                        <p:tgtEl>
                                          <p:spTgt spid="2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0"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0" name="Picture 69" descr="déroul.bmp"/>
          <p:cNvPicPr>
            <a:picLocks noChangeAspect="1"/>
          </p:cNvPicPr>
          <p:nvPr/>
        </p:nvPicPr>
        <p:blipFill>
          <a:blip r:embed="rId3" cstate="print"/>
          <a:stretch>
            <a:fillRect/>
          </a:stretch>
        </p:blipFill>
        <p:spPr>
          <a:xfrm>
            <a:off x="395536" y="2276872"/>
            <a:ext cx="6473378" cy="7498080"/>
          </a:xfrm>
          <a:prstGeom prst="rect">
            <a:avLst/>
          </a:prstGeom>
        </p:spPr>
      </p:pic>
      <p:grpSp>
        <p:nvGrpSpPr>
          <p:cNvPr id="24" name="Group 13"/>
          <p:cNvGrpSpPr/>
          <p:nvPr/>
        </p:nvGrpSpPr>
        <p:grpSpPr>
          <a:xfrm>
            <a:off x="444499" y="610724"/>
            <a:ext cx="8164731" cy="463420"/>
            <a:chOff x="444499" y="1136780"/>
            <a:chExt cx="8164731" cy="463420"/>
          </a:xfrm>
        </p:grpSpPr>
        <p:cxnSp>
          <p:nvCxnSpPr>
            <p:cNvPr id="25"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6" name="Arc 25"/>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35" name="Rectangle 34"/>
          <p:cNvSpPr/>
          <p:nvPr/>
        </p:nvSpPr>
        <p:spPr>
          <a:xfrm>
            <a:off x="-985515" y="-821679"/>
            <a:ext cx="10129515" cy="3024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p:cNvSpPr/>
          <p:nvPr/>
        </p:nvSpPr>
        <p:spPr>
          <a:xfrm>
            <a:off x="-198248" y="-1134338"/>
            <a:ext cx="10129515" cy="3024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numéro de diapositive 1"/>
          <p:cNvSpPr>
            <a:spLocks noGrp="1"/>
          </p:cNvSpPr>
          <p:nvPr>
            <p:ph type="sldNum" sz="quarter" idx="12"/>
          </p:nvPr>
        </p:nvSpPr>
        <p:spPr/>
        <p:txBody>
          <a:bodyPr/>
          <a:lstStyle/>
          <a:p>
            <a:fld id="{CF4668DC-857F-487D-BFFA-8C0CA5037977}" type="slidenum">
              <a:rPr lang="fr-BE" smtClean="0"/>
              <a:pPr/>
              <a:t>7</a:t>
            </a:fld>
            <a:endParaRPr lang="fr-BE"/>
          </a:p>
        </p:txBody>
      </p:sp>
      <p:grpSp>
        <p:nvGrpSpPr>
          <p:cNvPr id="41" name="Group 23"/>
          <p:cNvGrpSpPr/>
          <p:nvPr/>
        </p:nvGrpSpPr>
        <p:grpSpPr>
          <a:xfrm>
            <a:off x="467544" y="5753100"/>
            <a:ext cx="8141686" cy="484212"/>
            <a:chOff x="467544" y="5753100"/>
            <a:chExt cx="8141686" cy="484212"/>
          </a:xfrm>
        </p:grpSpPr>
        <p:cxnSp>
          <p:nvCxnSpPr>
            <p:cNvPr id="42"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3" name="Arc 42"/>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1146" name="ZoneTexte 1145"/>
          <p:cNvSpPr txBox="1"/>
          <p:nvPr/>
        </p:nvSpPr>
        <p:spPr>
          <a:xfrm>
            <a:off x="6948264" y="3140968"/>
            <a:ext cx="2376264" cy="523220"/>
          </a:xfrm>
          <a:prstGeom prst="rect">
            <a:avLst/>
          </a:prstGeom>
          <a:noFill/>
        </p:spPr>
        <p:txBody>
          <a:bodyPr wrap="square" rtlCol="0">
            <a:spAutoFit/>
          </a:bodyPr>
          <a:lstStyle/>
          <a:p>
            <a:pPr algn="ctr"/>
            <a:r>
              <a:rPr lang="fr-FR" sz="1400" b="1" dirty="0" smtClean="0"/>
              <a:t>Kata : BDD,TDD      </a:t>
            </a:r>
            <a:endParaRPr lang="fr-FR" sz="1400" b="1" dirty="0" smtClean="0"/>
          </a:p>
          <a:p>
            <a:pPr algn="ctr"/>
            <a:r>
              <a:rPr lang="fr-FR" sz="1400" b="1" dirty="0" smtClean="0">
                <a:solidFill>
                  <a:srgbClr val="FF0000"/>
                </a:solidFill>
              </a:rPr>
              <a:t>1</a:t>
            </a:r>
            <a:r>
              <a:rPr lang="fr-FR" sz="1400" b="1" dirty="0" smtClean="0">
                <a:solidFill>
                  <a:srgbClr val="FF0000"/>
                </a:solidFill>
              </a:rPr>
              <a:t>3 </a:t>
            </a:r>
            <a:r>
              <a:rPr lang="fr-FR" sz="1400" b="1" dirty="0" smtClean="0">
                <a:solidFill>
                  <a:srgbClr val="FF0000"/>
                </a:solidFill>
              </a:rPr>
              <a:t>jours</a:t>
            </a:r>
            <a:endParaRPr lang="fr-FR" sz="1400" b="1" dirty="0">
              <a:solidFill>
                <a:srgbClr val="FF0000"/>
              </a:solidFill>
            </a:endParaRPr>
          </a:p>
        </p:txBody>
      </p:sp>
      <p:sp>
        <p:nvSpPr>
          <p:cNvPr id="5" name="ZoneTexte 4"/>
          <p:cNvSpPr txBox="1"/>
          <p:nvPr/>
        </p:nvSpPr>
        <p:spPr>
          <a:xfrm>
            <a:off x="7308304" y="3140968"/>
            <a:ext cx="1685215" cy="523220"/>
          </a:xfrm>
          <a:prstGeom prst="rect">
            <a:avLst/>
          </a:prstGeom>
          <a:noFill/>
        </p:spPr>
        <p:txBody>
          <a:bodyPr wrap="square" rtlCol="0">
            <a:spAutoFit/>
          </a:bodyPr>
          <a:lstStyle/>
          <a:p>
            <a:r>
              <a:rPr lang="fr-FR" sz="1400" b="1" dirty="0" smtClean="0"/>
              <a:t>Dette Technique</a:t>
            </a:r>
            <a:endParaRPr lang="fr-FR" sz="1400" b="1" dirty="0" smtClean="0"/>
          </a:p>
          <a:p>
            <a:r>
              <a:rPr lang="fr-FR" sz="1400" b="1" dirty="0" smtClean="0">
                <a:solidFill>
                  <a:srgbClr val="FF0000"/>
                </a:solidFill>
              </a:rPr>
              <a:t>30 jours</a:t>
            </a:r>
            <a:endParaRPr lang="fr-FR" sz="1400" b="1" dirty="0">
              <a:solidFill>
                <a:srgbClr val="FF0000"/>
              </a:solidFill>
            </a:endParaRPr>
          </a:p>
        </p:txBody>
      </p:sp>
      <p:sp>
        <p:nvSpPr>
          <p:cNvPr id="6" name="ZoneTexte 5"/>
          <p:cNvSpPr txBox="1"/>
          <p:nvPr/>
        </p:nvSpPr>
        <p:spPr>
          <a:xfrm>
            <a:off x="7236296" y="3068960"/>
            <a:ext cx="1530748" cy="738664"/>
          </a:xfrm>
          <a:prstGeom prst="rect">
            <a:avLst/>
          </a:prstGeom>
          <a:noFill/>
        </p:spPr>
        <p:txBody>
          <a:bodyPr wrap="square" rtlCol="0">
            <a:spAutoFit/>
          </a:bodyPr>
          <a:lstStyle/>
          <a:p>
            <a:r>
              <a:rPr lang="fr-FR" sz="1400" b="1" dirty="0" smtClean="0"/>
              <a:t>Matrice de transition</a:t>
            </a:r>
          </a:p>
          <a:p>
            <a:r>
              <a:rPr lang="fr-FR" sz="1400" b="1" dirty="0" smtClean="0">
                <a:solidFill>
                  <a:srgbClr val="FF0000"/>
                </a:solidFill>
              </a:rPr>
              <a:t>50 jours</a:t>
            </a:r>
            <a:endParaRPr lang="fr-FR" sz="1400" b="1" dirty="0">
              <a:solidFill>
                <a:srgbClr val="FF0000"/>
              </a:solidFill>
            </a:endParaRPr>
          </a:p>
        </p:txBody>
      </p:sp>
      <p:sp>
        <p:nvSpPr>
          <p:cNvPr id="7" name="ZoneTexte 6"/>
          <p:cNvSpPr txBox="1"/>
          <p:nvPr/>
        </p:nvSpPr>
        <p:spPr>
          <a:xfrm>
            <a:off x="7236296" y="3140968"/>
            <a:ext cx="1648243" cy="523220"/>
          </a:xfrm>
          <a:prstGeom prst="rect">
            <a:avLst/>
          </a:prstGeom>
          <a:noFill/>
        </p:spPr>
        <p:txBody>
          <a:bodyPr wrap="square" rtlCol="0">
            <a:spAutoFit/>
          </a:bodyPr>
          <a:lstStyle/>
          <a:p>
            <a:r>
              <a:rPr lang="fr-FR" sz="1400" b="1" dirty="0" smtClean="0"/>
              <a:t>Correction des tests</a:t>
            </a:r>
            <a:endParaRPr lang="fr-FR" sz="1400" b="1" dirty="0" smtClean="0"/>
          </a:p>
          <a:p>
            <a:r>
              <a:rPr lang="fr-FR" sz="1400" b="1" dirty="0" smtClean="0">
                <a:solidFill>
                  <a:srgbClr val="FF0000"/>
                </a:solidFill>
              </a:rPr>
              <a:t>14</a:t>
            </a:r>
            <a:r>
              <a:rPr lang="fr-FR" sz="1400" b="1" dirty="0" smtClean="0">
                <a:solidFill>
                  <a:srgbClr val="FF0000"/>
                </a:solidFill>
              </a:rPr>
              <a:t> </a:t>
            </a:r>
            <a:r>
              <a:rPr lang="fr-FR" sz="1400" b="1" dirty="0" smtClean="0">
                <a:solidFill>
                  <a:srgbClr val="FF0000"/>
                </a:solidFill>
              </a:rPr>
              <a:t>jours</a:t>
            </a:r>
            <a:endParaRPr lang="fr-FR" b="1" dirty="0">
              <a:solidFill>
                <a:srgbClr val="FF0000"/>
              </a:solidFill>
            </a:endParaRPr>
          </a:p>
        </p:txBody>
      </p:sp>
      <p:sp>
        <p:nvSpPr>
          <p:cNvPr id="8" name="ZoneTexte 7"/>
          <p:cNvSpPr txBox="1"/>
          <p:nvPr/>
        </p:nvSpPr>
        <p:spPr>
          <a:xfrm>
            <a:off x="7164288" y="3068960"/>
            <a:ext cx="1685215" cy="738664"/>
          </a:xfrm>
          <a:prstGeom prst="rect">
            <a:avLst/>
          </a:prstGeom>
          <a:noFill/>
        </p:spPr>
        <p:txBody>
          <a:bodyPr wrap="square" rtlCol="0">
            <a:spAutoFit/>
          </a:bodyPr>
          <a:lstStyle/>
          <a:p>
            <a:r>
              <a:rPr lang="fr-FR" sz="1400" b="1" dirty="0" smtClean="0"/>
              <a:t>Paramètres de configuration</a:t>
            </a:r>
            <a:endParaRPr lang="fr-FR" sz="1400" b="1" dirty="0" smtClean="0"/>
          </a:p>
          <a:p>
            <a:r>
              <a:rPr lang="fr-FR" sz="1400" b="1" dirty="0" smtClean="0">
                <a:solidFill>
                  <a:srgbClr val="FF0000"/>
                </a:solidFill>
              </a:rPr>
              <a:t>5 </a:t>
            </a:r>
            <a:r>
              <a:rPr lang="fr-FR" sz="1400" b="1" dirty="0" smtClean="0">
                <a:solidFill>
                  <a:srgbClr val="FF0000"/>
                </a:solidFill>
              </a:rPr>
              <a:t>jours </a:t>
            </a:r>
            <a:endParaRPr lang="fr-FR" b="1" dirty="0">
              <a:solidFill>
                <a:srgbClr val="FF0000"/>
              </a:solidFill>
            </a:endParaRPr>
          </a:p>
        </p:txBody>
      </p:sp>
      <p:grpSp>
        <p:nvGrpSpPr>
          <p:cNvPr id="49" name="Group 13"/>
          <p:cNvGrpSpPr/>
          <p:nvPr/>
        </p:nvGrpSpPr>
        <p:grpSpPr>
          <a:xfrm>
            <a:off x="467544" y="575377"/>
            <a:ext cx="8164731" cy="463420"/>
            <a:chOff x="444499" y="1136780"/>
            <a:chExt cx="8164731" cy="463420"/>
          </a:xfrm>
        </p:grpSpPr>
        <p:cxnSp>
          <p:nvCxnSpPr>
            <p:cNvPr id="50"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1" name="Arc 50"/>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48" name="Groupe 31"/>
          <p:cNvGrpSpPr/>
          <p:nvPr/>
        </p:nvGrpSpPr>
        <p:grpSpPr>
          <a:xfrm>
            <a:off x="437263" y="44624"/>
            <a:ext cx="8063322" cy="576064"/>
            <a:chOff x="437263" y="44624"/>
            <a:chExt cx="8063322" cy="576064"/>
          </a:xfrm>
        </p:grpSpPr>
        <p:sp>
          <p:nvSpPr>
            <p:cNvPr id="55"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B3S</a:t>
              </a:r>
              <a:endParaRPr lang="fr-FR" sz="1700" dirty="0">
                <a:solidFill>
                  <a:schemeClr val="bg1">
                    <a:lumMod val="65000"/>
                  </a:schemeClr>
                </a:solidFill>
                <a:latin typeface="Agency FB" pitchFamily="34" charset="0"/>
                <a:ea typeface="+mj-ea"/>
                <a:cs typeface="+mj-cs"/>
              </a:endParaRPr>
            </a:p>
          </p:txBody>
        </p:sp>
        <p:sp>
          <p:nvSpPr>
            <p:cNvPr id="56"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Missions</a:t>
              </a:r>
              <a:endParaRPr lang="fr-FR" sz="1700" dirty="0">
                <a:solidFill>
                  <a:schemeClr val="bg1">
                    <a:lumMod val="65000"/>
                  </a:schemeClr>
                </a:solidFill>
                <a:latin typeface="Agency FB" pitchFamily="34" charset="0"/>
                <a:ea typeface="+mj-ea"/>
                <a:cs typeface="+mj-cs"/>
              </a:endParaRPr>
            </a:p>
            <a:p>
              <a:pPr>
                <a:spcBef>
                  <a:spcPct val="0"/>
                </a:spcBef>
              </a:pPr>
              <a:endParaRPr lang="fr-FR" sz="1700" dirty="0" smtClean="0">
                <a:solidFill>
                  <a:schemeClr val="bg1">
                    <a:lumMod val="65000"/>
                  </a:schemeClr>
                </a:solidFill>
                <a:latin typeface="Agency FB" pitchFamily="34" charset="0"/>
                <a:ea typeface="+mj-ea"/>
                <a:cs typeface="+mj-cs"/>
              </a:endParaRPr>
            </a:p>
          </p:txBody>
        </p:sp>
        <p:sp>
          <p:nvSpPr>
            <p:cNvPr id="57" name="Rectangle 7"/>
            <p:cNvSpPr txBox="1">
              <a:spLocks noChangeArrowheads="1"/>
            </p:cNvSpPr>
            <p:nvPr/>
          </p:nvSpPr>
          <p:spPr>
            <a:xfrm>
              <a:off x="450180" y="81355"/>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tx1"/>
                </a:solidFill>
                <a:effectLst/>
                <a:uLnTx/>
                <a:uFillTx/>
                <a:latin typeface="Agency FB" pitchFamily="34" charset="0"/>
                <a:ea typeface="+mj-ea"/>
                <a:cs typeface="+mj-cs"/>
              </a:endParaRPr>
            </a:p>
          </p:txBody>
        </p:sp>
        <p:sp>
          <p:nvSpPr>
            <p:cNvPr id="58" name="Freeform 5" descr="&lt;LOGICA_QUOTE_LEFT&gt;"/>
            <p:cNvSpPr>
              <a:spLocks/>
            </p:cNvSpPr>
            <p:nvPr/>
          </p:nvSpPr>
          <p:spPr bwMode="gray">
            <a:xfrm>
              <a:off x="437263" y="54728"/>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9" name="Freeform 9" descr="&lt;LOGICA_QUOTE_RIGHT&gt;"/>
            <p:cNvSpPr>
              <a:spLocks/>
            </p:cNvSpPr>
            <p:nvPr/>
          </p:nvSpPr>
          <p:spPr bwMode="gray">
            <a:xfrm>
              <a:off x="1854705" y="44624"/>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0" name="Rectangle 7"/>
            <p:cNvSpPr txBox="1">
              <a:spLocks noChangeArrowheads="1"/>
            </p:cNvSpPr>
            <p:nvPr/>
          </p:nvSpPr>
          <p:spPr>
            <a:xfrm>
              <a:off x="2264615" y="73741"/>
              <a:ext cx="1542905" cy="451721"/>
            </a:xfrm>
            <a:prstGeom prst="rect">
              <a:avLst/>
            </a:prstGeom>
          </p:spPr>
          <p:txBody>
            <a:bodyPr vert="horz" lIns="0" tIns="0" rIns="0" bIns="0" rtlCol="0" anchor="ctr" anchorCtr="0">
              <a:noAutofit/>
            </a:bodyPr>
            <a:lstStyle/>
            <a:p>
              <a:pPr>
                <a:spcBef>
                  <a:spcPct val="0"/>
                </a:spcBef>
              </a:pPr>
              <a:r>
                <a:rPr lang="fr-FR" sz="1700" dirty="0" smtClean="0">
                  <a:solidFill>
                    <a:schemeClr val="bg1">
                      <a:lumMod val="65000"/>
                    </a:schemeClr>
                  </a:solidFill>
                  <a:latin typeface="Agency FB" pitchFamily="34" charset="0"/>
                  <a:ea typeface="+mj-ea"/>
                  <a:cs typeface="+mj-cs"/>
                </a:rPr>
                <a:t>Titrisation</a:t>
              </a:r>
              <a:endParaRPr lang="fr-FR" sz="1700" dirty="0">
                <a:solidFill>
                  <a:schemeClr val="bg1">
                    <a:lumMod val="65000"/>
                  </a:schemeClr>
                </a:solidFill>
                <a:latin typeface="Agency FB" pitchFamily="34" charset="0"/>
                <a:ea typeface="+mj-ea"/>
                <a:cs typeface="+mj-cs"/>
              </a:endParaRPr>
            </a:p>
          </p:txBody>
        </p:sp>
        <p:sp>
          <p:nvSpPr>
            <p:cNvPr id="61" name="Rectangle 7"/>
            <p:cNvSpPr txBox="1">
              <a:spLocks noChangeArrowheads="1"/>
            </p:cNvSpPr>
            <p:nvPr/>
          </p:nvSpPr>
          <p:spPr>
            <a:xfrm>
              <a:off x="7593826" y="62133"/>
              <a:ext cx="906759" cy="448615"/>
            </a:xfrm>
            <a:prstGeom prst="rect">
              <a:avLst/>
            </a:prstGeom>
          </p:spPr>
          <p:txBody>
            <a:bodyPr vert="horz" lIns="0" tIns="0" rIns="0" bIns="0" rtlCol="0" anchor="ctr" anchorCtr="0">
              <a:normAutofit/>
            </a:bodyPr>
            <a:lstStyle/>
            <a:p>
              <a:pPr marR="0" lvl="0" indent="0" fontAlgn="auto">
                <a:lnSpc>
                  <a:spcPct val="100000"/>
                </a:lnSpc>
                <a:spcBef>
                  <a:spcPct val="0"/>
                </a:spcBef>
                <a:spcAft>
                  <a:spcPts val="0"/>
                </a:spcAft>
                <a:buClrTx/>
                <a:buSzTx/>
                <a:buFontTx/>
                <a:buNone/>
                <a:tabLst/>
                <a:defRPr/>
              </a:pPr>
              <a:endParaRPr lang="fr-FR" sz="1700" dirty="0" smtClean="0">
                <a:solidFill>
                  <a:schemeClr val="bg1">
                    <a:lumMod val="65000"/>
                  </a:schemeClr>
                </a:solidFill>
                <a:latin typeface="Agency FB" pitchFamily="34" charset="0"/>
                <a:ea typeface="+mj-ea"/>
                <a:cs typeface="+mj-cs"/>
              </a:endParaRPr>
            </a:p>
          </p:txBody>
        </p:sp>
        <p:sp>
          <p:nvSpPr>
            <p:cNvPr id="62" name="Rectangle 7"/>
            <p:cNvSpPr txBox="1">
              <a:spLocks noChangeArrowheads="1"/>
            </p:cNvSpPr>
            <p:nvPr/>
          </p:nvSpPr>
          <p:spPr>
            <a:xfrm>
              <a:off x="5224962" y="70792"/>
              <a:ext cx="1542905" cy="451721"/>
            </a:xfrm>
            <a:prstGeom prst="rect">
              <a:avLst/>
            </a:prstGeom>
          </p:spPr>
          <p:txBody>
            <a:bodyPr vert="horz" lIns="0" tIns="0" rIns="0" bIns="0" rtlCol="0" anchor="ctr" anchorCtr="0">
              <a:noAutofit/>
            </a:bodyPr>
            <a:lstStyle/>
            <a:p>
              <a:pPr algn="ctr">
                <a:spcBef>
                  <a:spcPct val="0"/>
                </a:spcBef>
              </a:pPr>
              <a:endParaRPr lang="fr-FR" sz="1700" dirty="0">
                <a:solidFill>
                  <a:schemeClr val="bg1">
                    <a:lumMod val="65000"/>
                  </a:schemeClr>
                </a:solidFill>
                <a:latin typeface="Agency FB" pitchFamily="34" charset="0"/>
                <a:ea typeface="+mj-ea"/>
                <a:cs typeface="+mj-cs"/>
              </a:endParaRPr>
            </a:p>
          </p:txBody>
        </p:sp>
        <p:sp>
          <p:nvSpPr>
            <p:cNvPr id="63" name="Rectangle 7"/>
            <p:cNvSpPr txBox="1">
              <a:spLocks noChangeArrowheads="1"/>
            </p:cNvSpPr>
            <p:nvPr/>
          </p:nvSpPr>
          <p:spPr>
            <a:xfrm>
              <a:off x="6154977" y="62133"/>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Conclusion</a:t>
              </a:r>
              <a:endParaRPr lang="fr-FR" sz="1700" dirty="0">
                <a:solidFill>
                  <a:schemeClr val="bg1">
                    <a:lumMod val="65000"/>
                  </a:schemeClr>
                </a:solidFill>
                <a:latin typeface="Agency FB" pitchFamily="34" charset="0"/>
                <a:ea typeface="+mj-ea"/>
                <a:cs typeface="+mj-cs"/>
              </a:endParaRPr>
            </a:p>
          </p:txBody>
        </p:sp>
      </p:grpSp>
      <p:sp>
        <p:nvSpPr>
          <p:cNvPr id="64" name="Rectangle 7"/>
          <p:cNvSpPr txBox="1">
            <a:spLocks noChangeArrowheads="1"/>
          </p:cNvSpPr>
          <p:nvPr/>
        </p:nvSpPr>
        <p:spPr>
          <a:xfrm>
            <a:off x="612363" y="685317"/>
            <a:ext cx="1482352" cy="408119"/>
          </a:xfrm>
          <a:prstGeom prst="rect">
            <a:avLst/>
          </a:prstGeom>
        </p:spPr>
        <p:txBody>
          <a:bodyPr vert="horz" lIns="0" tIns="0" rIns="0" bIns="0" rtlCol="0" anchor="ctr" anchorCtr="0">
            <a:noAutofit/>
          </a:bodyPr>
          <a:lstStyle/>
          <a:p>
            <a:pPr marR="0" lvl="0" indent="0" fontAlgn="auto">
              <a:lnSpc>
                <a:spcPct val="80000"/>
              </a:lnSpc>
              <a:spcBef>
                <a:spcPct val="0"/>
              </a:spcBef>
              <a:spcAft>
                <a:spcPts val="0"/>
              </a:spcAft>
              <a:buClrTx/>
              <a:buSzTx/>
              <a:buFontTx/>
              <a:buNone/>
              <a:tabLst/>
              <a:defRPr/>
            </a:pPr>
            <a:r>
              <a:rPr lang="fr-FR" sz="1400" dirty="0" smtClean="0">
                <a:solidFill>
                  <a:schemeClr val="bg1">
                    <a:lumMod val="65000"/>
                  </a:schemeClr>
                </a:solidFill>
                <a:latin typeface="Agency FB" pitchFamily="34" charset="0"/>
                <a:ea typeface="+mj-ea"/>
                <a:cs typeface="+mj-cs"/>
              </a:rPr>
              <a:t>Organisme d’accueil</a:t>
            </a:r>
          </a:p>
        </p:txBody>
      </p:sp>
      <p:sp>
        <p:nvSpPr>
          <p:cNvPr id="65" name="Rectangle 7"/>
          <p:cNvSpPr txBox="1">
            <a:spLocks noChangeArrowheads="1"/>
          </p:cNvSpPr>
          <p:nvPr/>
        </p:nvSpPr>
        <p:spPr>
          <a:xfrm>
            <a:off x="2149415" y="723346"/>
            <a:ext cx="1302622" cy="408119"/>
          </a:xfrm>
          <a:prstGeom prst="rect">
            <a:avLst/>
          </a:prstGeom>
        </p:spPr>
        <p:txBody>
          <a:bodyPr vert="horz" lIns="0" tIns="0" rIns="0" bIns="0" rtlCol="0" anchor="ctr" anchorCtr="0">
            <a:normAutofit/>
          </a:bodyPr>
          <a:lstStyle/>
          <a:p>
            <a:pPr>
              <a:lnSpc>
                <a:spcPct val="80000"/>
              </a:lnSpc>
              <a:spcBef>
                <a:spcPct val="0"/>
              </a:spcBef>
              <a:defRPr/>
            </a:pPr>
            <a:r>
              <a:rPr lang="fr-FR" sz="1400" dirty="0" smtClean="0">
                <a:solidFill>
                  <a:schemeClr val="bg1">
                    <a:lumMod val="65000"/>
                  </a:schemeClr>
                </a:solidFill>
                <a:latin typeface="Agency FB" pitchFamily="34" charset="0"/>
                <a:ea typeface="+mj-ea"/>
                <a:cs typeface="+mj-cs"/>
              </a:rPr>
              <a:t>Description des tâches</a:t>
            </a:r>
          </a:p>
        </p:txBody>
      </p:sp>
      <p:sp>
        <p:nvSpPr>
          <p:cNvPr id="66" name="Rectangle 7"/>
          <p:cNvSpPr txBox="1">
            <a:spLocks noChangeArrowheads="1"/>
          </p:cNvSpPr>
          <p:nvPr/>
        </p:nvSpPr>
        <p:spPr>
          <a:xfrm>
            <a:off x="3707904" y="764704"/>
            <a:ext cx="1302622" cy="408119"/>
          </a:xfrm>
          <a:prstGeom prst="rect">
            <a:avLst/>
          </a:prstGeom>
        </p:spPr>
        <p:txBody>
          <a:bodyPr vert="horz" lIns="0" tIns="0" rIns="0" bIns="0" rtlCol="0" anchor="ctr" anchorCtr="0">
            <a:normAutofit/>
          </a:bodyPr>
          <a:lstStyle/>
          <a:p>
            <a:pPr>
              <a:lnSpc>
                <a:spcPct val="80000"/>
              </a:lnSpc>
              <a:spcBef>
                <a:spcPct val="0"/>
              </a:spcBef>
            </a:pPr>
            <a:r>
              <a:rPr lang="fr-FR" sz="1500" dirty="0" smtClean="0">
                <a:latin typeface="Agency FB" pitchFamily="34" charset="0"/>
                <a:ea typeface="+mj-ea"/>
                <a:cs typeface="+mj-cs"/>
              </a:rPr>
              <a:t>Conduite du projet</a:t>
            </a:r>
          </a:p>
          <a:p>
            <a:pPr>
              <a:lnSpc>
                <a:spcPct val="80000"/>
              </a:lnSpc>
              <a:spcBef>
                <a:spcPct val="0"/>
              </a:spcBef>
            </a:pPr>
            <a:endParaRPr lang="fr-FR" sz="1400" dirty="0" smtClean="0">
              <a:solidFill>
                <a:schemeClr val="bg1">
                  <a:lumMod val="65000"/>
                </a:schemeClr>
              </a:solidFill>
              <a:latin typeface="Agency FB" pitchFamily="34" charset="0"/>
              <a:ea typeface="+mj-ea"/>
              <a:cs typeface="+mj-cs"/>
            </a:endParaRPr>
          </a:p>
        </p:txBody>
      </p:sp>
      <p:sp>
        <p:nvSpPr>
          <p:cNvPr id="67" name="Freeform 5" descr="&lt;LOGICA_QUOTE_LEFT&gt;"/>
          <p:cNvSpPr>
            <a:spLocks/>
          </p:cNvSpPr>
          <p:nvPr/>
        </p:nvSpPr>
        <p:spPr bwMode="gray">
          <a:xfrm>
            <a:off x="3491880" y="692696"/>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8" name="Freeform 9" descr="&lt;LOGICA_QUOTE_RIGHT&gt;"/>
          <p:cNvSpPr>
            <a:spLocks/>
          </p:cNvSpPr>
          <p:nvPr/>
        </p:nvSpPr>
        <p:spPr bwMode="gray">
          <a:xfrm>
            <a:off x="4788024" y="692696"/>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71" name="ZoneTexte 7"/>
          <p:cNvSpPr txBox="1"/>
          <p:nvPr/>
        </p:nvSpPr>
        <p:spPr>
          <a:xfrm>
            <a:off x="7236296" y="3140968"/>
            <a:ext cx="1685215" cy="523220"/>
          </a:xfrm>
          <a:prstGeom prst="rect">
            <a:avLst/>
          </a:prstGeom>
          <a:noFill/>
        </p:spPr>
        <p:txBody>
          <a:bodyPr wrap="square" rtlCol="0">
            <a:spAutoFit/>
          </a:bodyPr>
          <a:lstStyle/>
          <a:p>
            <a:r>
              <a:rPr lang="fr-FR" sz="1400" b="1" dirty="0" smtClean="0"/>
              <a:t>Rapport</a:t>
            </a:r>
            <a:endParaRPr lang="fr-FR" sz="1400" b="1" dirty="0" smtClean="0"/>
          </a:p>
          <a:p>
            <a:r>
              <a:rPr lang="fr-FR" sz="1400" b="1" dirty="0" smtClean="0">
                <a:solidFill>
                  <a:srgbClr val="FF0000"/>
                </a:solidFill>
              </a:rPr>
              <a:t>15 </a:t>
            </a:r>
            <a:r>
              <a:rPr lang="fr-FR" sz="1400" b="1" dirty="0" smtClean="0">
                <a:solidFill>
                  <a:srgbClr val="FF0000"/>
                </a:solidFill>
              </a:rPr>
              <a:t>jours </a:t>
            </a:r>
            <a:endParaRPr lang="fr-FR" b="1" dirty="0">
              <a:solidFill>
                <a:srgbClr val="FF0000"/>
              </a:solidFill>
            </a:endParaRPr>
          </a:p>
        </p:txBody>
      </p:sp>
      <p:sp>
        <p:nvSpPr>
          <p:cNvPr id="47" name="Rectangle 46"/>
          <p:cNvSpPr/>
          <p:nvPr/>
        </p:nvSpPr>
        <p:spPr>
          <a:xfrm>
            <a:off x="72342" y="2849600"/>
            <a:ext cx="9588336" cy="1172678"/>
          </a:xfrm>
          <a:prstGeom prst="rect">
            <a:avLst/>
          </a:prstGeom>
          <a:solidFill>
            <a:schemeClr val="accent1">
              <a:alpha val="23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xmlns="" val="386483480"/>
      </p:ext>
    </p:extLst>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p:cTn id="7" dur="500" fill="hold"/>
                                        <p:tgtEl>
                                          <p:spTgt spid="67"/>
                                        </p:tgtEl>
                                        <p:attrNameLst>
                                          <p:attrName>ppt_w</p:attrName>
                                        </p:attrNameLst>
                                      </p:cBhvr>
                                      <p:tavLst>
                                        <p:tav tm="0">
                                          <p:val>
                                            <p:fltVal val="0"/>
                                          </p:val>
                                        </p:tav>
                                        <p:tav tm="100000">
                                          <p:val>
                                            <p:strVal val="#ppt_w"/>
                                          </p:val>
                                        </p:tav>
                                      </p:tavLst>
                                    </p:anim>
                                    <p:anim calcmode="lin" valueType="num">
                                      <p:cBhvr>
                                        <p:cTn id="8" dur="500" fill="hold"/>
                                        <p:tgtEl>
                                          <p:spTgt spid="67"/>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68"/>
                                        </p:tgtEl>
                                        <p:attrNameLst>
                                          <p:attrName>style.visibility</p:attrName>
                                        </p:attrNameLst>
                                      </p:cBhvr>
                                      <p:to>
                                        <p:strVal val="visible"/>
                                      </p:to>
                                    </p:set>
                                    <p:anim calcmode="lin" valueType="num">
                                      <p:cBhvr>
                                        <p:cTn id="11" dur="500" fill="hold"/>
                                        <p:tgtEl>
                                          <p:spTgt spid="68"/>
                                        </p:tgtEl>
                                        <p:attrNameLst>
                                          <p:attrName>ppt_w</p:attrName>
                                        </p:attrNameLst>
                                      </p:cBhvr>
                                      <p:tavLst>
                                        <p:tav tm="0">
                                          <p:val>
                                            <p:fltVal val="0"/>
                                          </p:val>
                                        </p:tav>
                                        <p:tav tm="100000">
                                          <p:val>
                                            <p:strVal val="#ppt_w"/>
                                          </p:val>
                                        </p:tav>
                                      </p:tavLst>
                                    </p:anim>
                                    <p:anim calcmode="lin" valueType="num">
                                      <p:cBhvr>
                                        <p:cTn id="12" dur="500" fill="hold"/>
                                        <p:tgtEl>
                                          <p:spTgt spid="68"/>
                                        </p:tgtEl>
                                        <p:attrNameLst>
                                          <p:attrName>ppt_h</p:attrName>
                                        </p:attrNameLst>
                                      </p:cBhvr>
                                      <p:tavLst>
                                        <p:tav tm="0">
                                          <p:val>
                                            <p:strVal val="#ppt_h"/>
                                          </p:val>
                                        </p:tav>
                                        <p:tav tm="100000">
                                          <p:val>
                                            <p:strVal val="#ppt_h"/>
                                          </p:val>
                                        </p:tav>
                                      </p:tavLst>
                                    </p:anim>
                                  </p:childTnLst>
                                </p:cTn>
                              </p:par>
                              <p:par>
                                <p:cTn id="13" presetID="16" presetClass="entr" presetSubtype="21" fill="hold" grpId="0" nodeType="withEffect">
                                  <p:stCondLst>
                                    <p:cond delay="0"/>
                                  </p:stCondLst>
                                  <p:childTnLst>
                                    <p:set>
                                      <p:cBhvr>
                                        <p:cTn id="14" dur="1" fill="hold">
                                          <p:stCondLst>
                                            <p:cond delay="0"/>
                                          </p:stCondLst>
                                        </p:cTn>
                                        <p:tgtEl>
                                          <p:spTgt spid="1146"/>
                                        </p:tgtEl>
                                        <p:attrNameLst>
                                          <p:attrName>style.visibility</p:attrName>
                                        </p:attrNameLst>
                                      </p:cBhvr>
                                      <p:to>
                                        <p:strVal val="visible"/>
                                      </p:to>
                                    </p:set>
                                    <p:animEffect transition="in" filter="barn(inVertical)">
                                      <p:cBhvr>
                                        <p:cTn id="15" dur="500"/>
                                        <p:tgtEl>
                                          <p:spTgt spid="1146"/>
                                        </p:tgtEl>
                                      </p:cBhvr>
                                    </p:animEffect>
                                  </p:childTnLst>
                                </p:cTn>
                              </p:par>
                            </p:childTnLst>
                          </p:cTn>
                        </p:par>
                      </p:childTnLst>
                    </p:cTn>
                  </p:par>
                  <p:par>
                    <p:cTn id="16" fill="hold">
                      <p:stCondLst>
                        <p:cond delay="indefinite"/>
                      </p:stCondLst>
                      <p:childTnLst>
                        <p:par>
                          <p:cTn id="17" fill="hold">
                            <p:stCondLst>
                              <p:cond delay="0"/>
                            </p:stCondLst>
                            <p:childTnLst>
                              <p:par>
                                <p:cTn id="18" presetID="64" presetClass="path" presetSubtype="0" accel="50000" decel="50000" fill="hold" nodeType="clickEffect">
                                  <p:stCondLst>
                                    <p:cond delay="0"/>
                                  </p:stCondLst>
                                  <p:childTnLst>
                                    <p:animMotion origin="layout" path="M -2.22222E-6 4.25532E-7 L 0.00035 -0.16836 " pathEditMode="relative" rAng="0" ptsTypes="AA">
                                      <p:cBhvr>
                                        <p:cTn id="19" dur="2000" fill="hold"/>
                                        <p:tgtEl>
                                          <p:spTgt spid="70"/>
                                        </p:tgtEl>
                                        <p:attrNameLst>
                                          <p:attrName>ppt_x</p:attrName>
                                          <p:attrName>ppt_y</p:attrName>
                                        </p:attrNameLst>
                                      </p:cBhvr>
                                      <p:rCtr x="0" y="-84"/>
                                    </p:animMotion>
                                  </p:childTnLst>
                                </p:cTn>
                              </p:par>
                              <p:par>
                                <p:cTn id="20" presetID="16" presetClass="exit" presetSubtype="21" fill="hold" grpId="1" nodeType="withEffect">
                                  <p:stCondLst>
                                    <p:cond delay="0"/>
                                  </p:stCondLst>
                                  <p:childTnLst>
                                    <p:animEffect transition="out" filter="barn(inVertical)">
                                      <p:cBhvr>
                                        <p:cTn id="21" dur="500"/>
                                        <p:tgtEl>
                                          <p:spTgt spid="1146"/>
                                        </p:tgtEl>
                                      </p:cBhvr>
                                    </p:animEffect>
                                    <p:set>
                                      <p:cBhvr>
                                        <p:cTn id="22" dur="1" fill="hold">
                                          <p:stCondLst>
                                            <p:cond delay="499"/>
                                          </p:stCondLst>
                                        </p:cTn>
                                        <p:tgtEl>
                                          <p:spTgt spid="1146"/>
                                        </p:tgtEl>
                                        <p:attrNameLst>
                                          <p:attrName>style.visibility</p:attrName>
                                        </p:attrNameLst>
                                      </p:cBhvr>
                                      <p:to>
                                        <p:strVal val="hidden"/>
                                      </p:to>
                                    </p:set>
                                  </p:childTnLst>
                                </p:cTn>
                              </p:par>
                              <p:par>
                                <p:cTn id="23" presetID="1" presetClass="entr" presetSubtype="0" fill="hold" grpId="0" nodeType="withEffect">
                                  <p:stCondLst>
                                    <p:cond delay="50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64" presetClass="path" presetSubtype="0" accel="50000" decel="50000" fill="hold" nodeType="clickEffect">
                                  <p:stCondLst>
                                    <p:cond delay="0"/>
                                  </p:stCondLst>
                                  <p:childTnLst>
                                    <p:animMotion origin="layout" path="M 0.00035 -0.16836 L -2.22222E-6 -0.33303 " pathEditMode="relative" rAng="0" ptsTypes="AA">
                                      <p:cBhvr>
                                        <p:cTn id="28" dur="2000" fill="hold"/>
                                        <p:tgtEl>
                                          <p:spTgt spid="70"/>
                                        </p:tgtEl>
                                        <p:attrNameLst>
                                          <p:attrName>ppt_x</p:attrName>
                                          <p:attrName>ppt_y</p:attrName>
                                        </p:attrNameLst>
                                      </p:cBhvr>
                                      <p:rCtr x="0" y="-82"/>
                                    </p:animMotion>
                                  </p:childTnLst>
                                </p:cTn>
                              </p:par>
                              <p:par>
                                <p:cTn id="29" presetID="22" presetClass="exit" presetSubtype="4" fill="hold" grpId="1" nodeType="withEffect">
                                  <p:stCondLst>
                                    <p:cond delay="0"/>
                                  </p:stCondLst>
                                  <p:childTnLst>
                                    <p:animEffect transition="out" filter="wipe(down)">
                                      <p:cBhvr>
                                        <p:cTn id="30" dur="500"/>
                                        <p:tgtEl>
                                          <p:spTgt spid="5"/>
                                        </p:tgtEl>
                                      </p:cBhvr>
                                    </p:animEffect>
                                    <p:set>
                                      <p:cBhvr>
                                        <p:cTn id="31" dur="1" fill="hold">
                                          <p:stCondLst>
                                            <p:cond delay="499"/>
                                          </p:stCondLst>
                                        </p:cTn>
                                        <p:tgtEl>
                                          <p:spTgt spid="5"/>
                                        </p:tgtEl>
                                        <p:attrNameLst>
                                          <p:attrName>style.visibility</p:attrName>
                                        </p:attrNameLst>
                                      </p:cBhvr>
                                      <p:to>
                                        <p:strVal val="hidden"/>
                                      </p:to>
                                    </p:set>
                                  </p:childTnLst>
                                </p:cTn>
                              </p:par>
                              <p:par>
                                <p:cTn id="32" presetID="16" presetClass="entr" presetSubtype="21"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barn(inVertical)">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64" presetClass="path" presetSubtype="0" accel="50000" decel="50000" fill="hold" nodeType="clickEffect">
                                  <p:stCondLst>
                                    <p:cond delay="0"/>
                                  </p:stCondLst>
                                  <p:childTnLst>
                                    <p:animMotion origin="layout" path="M -2.22222E-6 -0.33303 L 0.00035 -0.50393 " pathEditMode="relative" rAng="0" ptsTypes="AA">
                                      <p:cBhvr>
                                        <p:cTn id="38" dur="2000" fill="hold"/>
                                        <p:tgtEl>
                                          <p:spTgt spid="70"/>
                                        </p:tgtEl>
                                        <p:attrNameLst>
                                          <p:attrName>ppt_x</p:attrName>
                                          <p:attrName>ppt_y</p:attrName>
                                        </p:attrNameLst>
                                      </p:cBhvr>
                                      <p:rCtr x="0" y="-86"/>
                                    </p:animMotion>
                                  </p:childTnLst>
                                </p:cTn>
                              </p:par>
                              <p:par>
                                <p:cTn id="39" presetID="16" presetClass="exit" presetSubtype="21" fill="hold" grpId="1" nodeType="withEffect">
                                  <p:stCondLst>
                                    <p:cond delay="0"/>
                                  </p:stCondLst>
                                  <p:childTnLst>
                                    <p:animEffect transition="out" filter="barn(inVertical)">
                                      <p:cBhvr>
                                        <p:cTn id="40" dur="500"/>
                                        <p:tgtEl>
                                          <p:spTgt spid="6"/>
                                        </p:tgtEl>
                                      </p:cBhvr>
                                    </p:animEffect>
                                    <p:set>
                                      <p:cBhvr>
                                        <p:cTn id="41" dur="1" fill="hold">
                                          <p:stCondLst>
                                            <p:cond delay="499"/>
                                          </p:stCondLst>
                                        </p:cTn>
                                        <p:tgtEl>
                                          <p:spTgt spid="6"/>
                                        </p:tgtEl>
                                        <p:attrNameLst>
                                          <p:attrName>style.visibility</p:attrName>
                                        </p:attrNameLst>
                                      </p:cBhvr>
                                      <p:to>
                                        <p:strVal val="hidden"/>
                                      </p:to>
                                    </p:set>
                                  </p:childTnLst>
                                </p:cTn>
                              </p:par>
                              <p:par>
                                <p:cTn id="42" presetID="16" presetClass="entr" presetSubtype="21"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barn(inVertical)">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64" presetClass="path" presetSubtype="0" accel="50000" decel="50000" fill="hold" nodeType="clickEffect">
                                  <p:stCondLst>
                                    <p:cond delay="0"/>
                                  </p:stCondLst>
                                  <p:childTnLst>
                                    <p:animMotion origin="layout" path="M 0.00035 -0.50393 L 0.00035 -0.67183 " pathEditMode="relative" rAng="0" ptsTypes="AA">
                                      <p:cBhvr>
                                        <p:cTn id="48" dur="2000" fill="hold"/>
                                        <p:tgtEl>
                                          <p:spTgt spid="70"/>
                                        </p:tgtEl>
                                        <p:attrNameLst>
                                          <p:attrName>ppt_x</p:attrName>
                                          <p:attrName>ppt_y</p:attrName>
                                        </p:attrNameLst>
                                      </p:cBhvr>
                                      <p:rCtr x="0" y="-84"/>
                                    </p:animMotion>
                                  </p:childTnLst>
                                </p:cTn>
                              </p:par>
                              <p:par>
                                <p:cTn id="49" presetID="16" presetClass="exit" presetSubtype="21" fill="hold" grpId="1" nodeType="withEffect">
                                  <p:stCondLst>
                                    <p:cond delay="0"/>
                                  </p:stCondLst>
                                  <p:childTnLst>
                                    <p:animEffect transition="out" filter="barn(inVertical)">
                                      <p:cBhvr>
                                        <p:cTn id="50" dur="500"/>
                                        <p:tgtEl>
                                          <p:spTgt spid="7"/>
                                        </p:tgtEl>
                                      </p:cBhvr>
                                    </p:animEffect>
                                    <p:set>
                                      <p:cBhvr>
                                        <p:cTn id="51" dur="1" fill="hold">
                                          <p:stCondLst>
                                            <p:cond delay="499"/>
                                          </p:stCondLst>
                                        </p:cTn>
                                        <p:tgtEl>
                                          <p:spTgt spid="7"/>
                                        </p:tgtEl>
                                        <p:attrNameLst>
                                          <p:attrName>style.visibility</p:attrName>
                                        </p:attrNameLst>
                                      </p:cBhvr>
                                      <p:to>
                                        <p:strVal val="hidden"/>
                                      </p:to>
                                    </p:set>
                                  </p:childTnLst>
                                </p:cTn>
                              </p:par>
                              <p:par>
                                <p:cTn id="52" presetID="16" presetClass="entr" presetSubtype="21" fill="hold" grpId="0" nodeType="with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barn(inVertical)">
                                      <p:cBhvr>
                                        <p:cTn id="54" dur="500"/>
                                        <p:tgtEl>
                                          <p:spTgt spid="8"/>
                                        </p:tgtEl>
                                      </p:cBhvr>
                                    </p:animEffect>
                                  </p:childTnLst>
                                </p:cTn>
                              </p:par>
                            </p:childTnLst>
                          </p:cTn>
                        </p:par>
                      </p:childTnLst>
                    </p:cTn>
                  </p:par>
                  <p:par>
                    <p:cTn id="55" fill="hold">
                      <p:stCondLst>
                        <p:cond delay="indefinite"/>
                      </p:stCondLst>
                      <p:childTnLst>
                        <p:par>
                          <p:cTn id="56" fill="hold">
                            <p:stCondLst>
                              <p:cond delay="0"/>
                            </p:stCondLst>
                            <p:childTnLst>
                              <p:par>
                                <p:cTn id="57" presetID="64" presetClass="path" presetSubtype="0" accel="50000" decel="50000" fill="hold" nodeType="clickEffect">
                                  <p:stCondLst>
                                    <p:cond delay="0"/>
                                  </p:stCondLst>
                                  <p:childTnLst>
                                    <p:animMotion origin="layout" path="M 0.00035 -0.67183 L 0.00035 -0.83973 " pathEditMode="relative" rAng="0" ptsTypes="AA">
                                      <p:cBhvr>
                                        <p:cTn id="58" dur="2000" fill="hold"/>
                                        <p:tgtEl>
                                          <p:spTgt spid="70"/>
                                        </p:tgtEl>
                                        <p:attrNameLst>
                                          <p:attrName>ppt_x</p:attrName>
                                          <p:attrName>ppt_y</p:attrName>
                                        </p:attrNameLst>
                                      </p:cBhvr>
                                      <p:rCtr x="0" y="-84"/>
                                    </p:animMotion>
                                  </p:childTnLst>
                                </p:cTn>
                              </p:par>
                              <p:par>
                                <p:cTn id="59" presetID="16" presetClass="exit" presetSubtype="26" fill="hold" grpId="1" nodeType="withEffect">
                                  <p:stCondLst>
                                    <p:cond delay="0"/>
                                  </p:stCondLst>
                                  <p:childTnLst>
                                    <p:animEffect transition="out" filter="barn(inHorizontal)">
                                      <p:cBhvr>
                                        <p:cTn id="60" dur="500"/>
                                        <p:tgtEl>
                                          <p:spTgt spid="8"/>
                                        </p:tgtEl>
                                      </p:cBhvr>
                                    </p:animEffect>
                                    <p:set>
                                      <p:cBhvr>
                                        <p:cTn id="61" dur="1" fill="hold">
                                          <p:stCondLst>
                                            <p:cond delay="499"/>
                                          </p:stCondLst>
                                        </p:cTn>
                                        <p:tgtEl>
                                          <p:spTgt spid="8"/>
                                        </p:tgtEl>
                                        <p:attrNameLst>
                                          <p:attrName>style.visibility</p:attrName>
                                        </p:attrNameLst>
                                      </p:cBhvr>
                                      <p:to>
                                        <p:strVal val="hidden"/>
                                      </p:to>
                                    </p:set>
                                  </p:childTnLst>
                                </p:cTn>
                              </p:par>
                              <p:par>
                                <p:cTn id="62" presetID="16" presetClass="entr" presetSubtype="21" fill="hold" grpId="0" nodeType="withEffect">
                                  <p:stCondLst>
                                    <p:cond delay="0"/>
                                  </p:stCondLst>
                                  <p:childTnLst>
                                    <p:set>
                                      <p:cBhvr>
                                        <p:cTn id="63" dur="1" fill="hold">
                                          <p:stCondLst>
                                            <p:cond delay="0"/>
                                          </p:stCondLst>
                                        </p:cTn>
                                        <p:tgtEl>
                                          <p:spTgt spid="71"/>
                                        </p:tgtEl>
                                        <p:attrNameLst>
                                          <p:attrName>style.visibility</p:attrName>
                                        </p:attrNameLst>
                                      </p:cBhvr>
                                      <p:to>
                                        <p:strVal val="visible"/>
                                      </p:to>
                                    </p:set>
                                    <p:animEffect transition="in" filter="barn(inVertical)">
                                      <p:cBhvr>
                                        <p:cTn id="64"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 grpId="0"/>
      <p:bldP spid="1146" grpId="1"/>
      <p:bldP spid="5" grpId="0"/>
      <p:bldP spid="5" grpId="1"/>
      <p:bldP spid="6" grpId="0"/>
      <p:bldP spid="6" grpId="1"/>
      <p:bldP spid="7" grpId="0"/>
      <p:bldP spid="7" grpId="1"/>
      <p:bldP spid="8" grpId="0"/>
      <p:bldP spid="8" grpId="1"/>
      <p:bldP spid="67" grpId="0" animBg="1"/>
      <p:bldP spid="68" grpId="0" animBg="1"/>
      <p:bldP spid="7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F4668DC-857F-487D-BFFA-8C0CA5037977}" type="slidenum">
              <a:rPr lang="fr-BE" smtClean="0"/>
              <a:pPr/>
              <a:t>8</a:t>
            </a:fld>
            <a:endParaRPr lang="fr-BE"/>
          </a:p>
        </p:txBody>
      </p:sp>
      <p:grpSp>
        <p:nvGrpSpPr>
          <p:cNvPr id="3" name="Groupe 31"/>
          <p:cNvGrpSpPr/>
          <p:nvPr/>
        </p:nvGrpSpPr>
        <p:grpSpPr>
          <a:xfrm>
            <a:off x="450180" y="62133"/>
            <a:ext cx="8050405" cy="558555"/>
            <a:chOff x="450180" y="62133"/>
            <a:chExt cx="8050405" cy="558555"/>
          </a:xfrm>
        </p:grpSpPr>
        <p:sp>
          <p:nvSpPr>
            <p:cNvPr id="4"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B3S</a:t>
              </a:r>
              <a:endParaRPr lang="fr-FR" sz="1700" dirty="0">
                <a:solidFill>
                  <a:schemeClr val="bg1">
                    <a:lumMod val="65000"/>
                  </a:schemeClr>
                </a:solidFill>
                <a:latin typeface="Agency FB" pitchFamily="34" charset="0"/>
                <a:ea typeface="+mj-ea"/>
                <a:cs typeface="+mj-cs"/>
              </a:endParaRPr>
            </a:p>
          </p:txBody>
        </p:sp>
        <p:sp>
          <p:nvSpPr>
            <p:cNvPr id="5"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Missions</a:t>
              </a:r>
              <a:endParaRPr lang="fr-FR" sz="1700" dirty="0">
                <a:solidFill>
                  <a:schemeClr val="bg1">
                    <a:lumMod val="65000"/>
                  </a:schemeClr>
                </a:solidFill>
                <a:latin typeface="Agency FB" pitchFamily="34" charset="0"/>
                <a:ea typeface="+mj-ea"/>
                <a:cs typeface="+mj-cs"/>
              </a:endParaRPr>
            </a:p>
            <a:p>
              <a:pPr>
                <a:spcBef>
                  <a:spcPct val="0"/>
                </a:spcBef>
              </a:pPr>
              <a:endParaRPr lang="fr-FR" sz="1700" dirty="0" smtClean="0">
                <a:solidFill>
                  <a:schemeClr val="bg1">
                    <a:lumMod val="65000"/>
                  </a:schemeClr>
                </a:solidFill>
                <a:latin typeface="Agency FB" pitchFamily="34" charset="0"/>
                <a:ea typeface="+mj-ea"/>
                <a:cs typeface="+mj-cs"/>
              </a:endParaRPr>
            </a:p>
          </p:txBody>
        </p:sp>
        <p:sp>
          <p:nvSpPr>
            <p:cNvPr id="6" name="Rectangle 7"/>
            <p:cNvSpPr txBox="1">
              <a:spLocks noChangeArrowheads="1"/>
            </p:cNvSpPr>
            <p:nvPr/>
          </p:nvSpPr>
          <p:spPr>
            <a:xfrm>
              <a:off x="450180" y="81355"/>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Contexte général</a:t>
              </a:r>
            </a:p>
          </p:txBody>
        </p:sp>
        <p:sp>
          <p:nvSpPr>
            <p:cNvPr id="7" name="Freeform 5" descr="&lt;LOGICA_QUOTE_LEFT&gt;"/>
            <p:cNvSpPr>
              <a:spLocks/>
            </p:cNvSpPr>
            <p:nvPr/>
          </p:nvSpPr>
          <p:spPr bwMode="gray">
            <a:xfrm>
              <a:off x="2411760" y="116632"/>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 name="Freeform 9" descr="&lt;LOGICA_QUOTE_RIGHT&gt;"/>
            <p:cNvSpPr>
              <a:spLocks/>
            </p:cNvSpPr>
            <p:nvPr/>
          </p:nvSpPr>
          <p:spPr bwMode="gray">
            <a:xfrm>
              <a:off x="3563888" y="116632"/>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9" name="Rectangle 7"/>
            <p:cNvSpPr txBox="1">
              <a:spLocks noChangeArrowheads="1"/>
            </p:cNvSpPr>
            <p:nvPr/>
          </p:nvSpPr>
          <p:spPr>
            <a:xfrm>
              <a:off x="2264615" y="73741"/>
              <a:ext cx="1542905" cy="451721"/>
            </a:xfrm>
            <a:prstGeom prst="rect">
              <a:avLst/>
            </a:prstGeom>
          </p:spPr>
          <p:txBody>
            <a:bodyPr vert="horz" lIns="0" tIns="0" rIns="0" bIns="0" rtlCol="0" anchor="ctr" anchorCtr="0">
              <a:noAutofit/>
            </a:bodyPr>
            <a:lstStyle/>
            <a:p>
              <a:pPr algn="ctr">
                <a:spcBef>
                  <a:spcPct val="0"/>
                </a:spcBef>
                <a:defRPr/>
              </a:pPr>
              <a:r>
                <a:rPr lang="fr-FR" sz="1700" dirty="0" smtClean="0">
                  <a:latin typeface="Agency FB" pitchFamily="34" charset="0"/>
                  <a:ea typeface="+mj-ea"/>
                  <a:cs typeface="+mj-cs"/>
                </a:rPr>
                <a:t>Titrisation</a:t>
              </a:r>
              <a:endParaRPr lang="fr-FR" sz="1700" dirty="0">
                <a:latin typeface="Agency FB" pitchFamily="34" charset="0"/>
                <a:ea typeface="+mj-ea"/>
                <a:cs typeface="+mj-cs"/>
              </a:endParaRPr>
            </a:p>
          </p:txBody>
        </p:sp>
        <p:sp>
          <p:nvSpPr>
            <p:cNvPr id="10" name="Rectangle 7"/>
            <p:cNvSpPr txBox="1">
              <a:spLocks noChangeArrowheads="1"/>
            </p:cNvSpPr>
            <p:nvPr/>
          </p:nvSpPr>
          <p:spPr>
            <a:xfrm>
              <a:off x="7593826" y="62133"/>
              <a:ext cx="906759" cy="448615"/>
            </a:xfrm>
            <a:prstGeom prst="rect">
              <a:avLst/>
            </a:prstGeom>
          </p:spPr>
          <p:txBody>
            <a:bodyPr vert="horz" lIns="0" tIns="0" rIns="0" bIns="0" rtlCol="0" anchor="ctr" anchorCtr="0">
              <a:normAutofit/>
            </a:bodyPr>
            <a:lstStyle/>
            <a:p>
              <a:pPr marR="0" lvl="0" indent="0" fontAlgn="auto">
                <a:lnSpc>
                  <a:spcPct val="100000"/>
                </a:lnSpc>
                <a:spcBef>
                  <a:spcPct val="0"/>
                </a:spcBef>
                <a:spcAft>
                  <a:spcPts val="0"/>
                </a:spcAft>
                <a:buClrTx/>
                <a:buSzTx/>
                <a:buFontTx/>
                <a:buNone/>
                <a:tabLst/>
                <a:defRPr/>
              </a:pPr>
              <a:endParaRPr lang="fr-FR" sz="1700" dirty="0" smtClean="0">
                <a:solidFill>
                  <a:schemeClr val="bg1">
                    <a:lumMod val="65000"/>
                  </a:schemeClr>
                </a:solidFill>
                <a:latin typeface="Agency FB" pitchFamily="34" charset="0"/>
                <a:ea typeface="+mj-ea"/>
                <a:cs typeface="+mj-cs"/>
              </a:endParaRPr>
            </a:p>
          </p:txBody>
        </p:sp>
        <p:sp>
          <p:nvSpPr>
            <p:cNvPr id="11" name="Rectangle 7"/>
            <p:cNvSpPr txBox="1">
              <a:spLocks noChangeArrowheads="1"/>
            </p:cNvSpPr>
            <p:nvPr/>
          </p:nvSpPr>
          <p:spPr>
            <a:xfrm>
              <a:off x="5224962" y="70792"/>
              <a:ext cx="1542905" cy="451721"/>
            </a:xfrm>
            <a:prstGeom prst="rect">
              <a:avLst/>
            </a:prstGeom>
          </p:spPr>
          <p:txBody>
            <a:bodyPr vert="horz" lIns="0" tIns="0" rIns="0" bIns="0" rtlCol="0" anchor="ctr" anchorCtr="0">
              <a:noAutofit/>
            </a:bodyPr>
            <a:lstStyle/>
            <a:p>
              <a:pPr algn="ctr">
                <a:spcBef>
                  <a:spcPct val="0"/>
                </a:spcBef>
              </a:pPr>
              <a:endParaRPr lang="fr-FR" sz="1700" dirty="0">
                <a:solidFill>
                  <a:schemeClr val="bg1">
                    <a:lumMod val="65000"/>
                  </a:schemeClr>
                </a:solidFill>
                <a:latin typeface="Agency FB" pitchFamily="34" charset="0"/>
                <a:ea typeface="+mj-ea"/>
                <a:cs typeface="+mj-cs"/>
              </a:endParaRPr>
            </a:p>
          </p:txBody>
        </p:sp>
        <p:sp>
          <p:nvSpPr>
            <p:cNvPr id="12" name="Rectangle 7"/>
            <p:cNvSpPr txBox="1">
              <a:spLocks noChangeArrowheads="1"/>
            </p:cNvSpPr>
            <p:nvPr/>
          </p:nvSpPr>
          <p:spPr>
            <a:xfrm>
              <a:off x="6154977" y="62133"/>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Conclusion</a:t>
              </a:r>
              <a:endParaRPr lang="fr-FR" sz="1700" dirty="0">
                <a:solidFill>
                  <a:schemeClr val="bg1">
                    <a:lumMod val="65000"/>
                  </a:schemeClr>
                </a:solidFill>
                <a:latin typeface="Agency FB" pitchFamily="34" charset="0"/>
                <a:ea typeface="+mj-ea"/>
                <a:cs typeface="+mj-cs"/>
              </a:endParaRPr>
            </a:p>
          </p:txBody>
        </p:sp>
      </p:grpSp>
      <p:cxnSp>
        <p:nvCxnSpPr>
          <p:cNvPr id="13" name="Straight Connector 14"/>
          <p:cNvCxnSpPr/>
          <p:nvPr/>
        </p:nvCxnSpPr>
        <p:spPr>
          <a:xfrm>
            <a:off x="467544" y="575377"/>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Arc 13"/>
          <p:cNvSpPr/>
          <p:nvPr/>
        </p:nvSpPr>
        <p:spPr>
          <a:xfrm>
            <a:off x="8123437" y="575377"/>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26569FD-FFB4-4247-9A08-C210CA39FC2E}" type="slidenum">
              <a:rPr lang="fr-FR" smtClean="0"/>
              <a:pPr/>
              <a:t>9</a:t>
            </a:fld>
            <a:endParaRPr lang="fr-FR"/>
          </a:p>
        </p:txBody>
      </p:sp>
      <p:grpSp>
        <p:nvGrpSpPr>
          <p:cNvPr id="24" name="Group 23"/>
          <p:cNvGrpSpPr/>
          <p:nvPr/>
        </p:nvGrpSpPr>
        <p:grpSpPr>
          <a:xfrm>
            <a:off x="467544" y="5753100"/>
            <a:ext cx="8141686" cy="484212"/>
            <a:chOff x="467544" y="5753100"/>
            <a:chExt cx="8141686" cy="484212"/>
          </a:xfrm>
        </p:grpSpPr>
        <p:cxnSp>
          <p:nvCxnSpPr>
            <p:cNvPr id="25"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6" name="Arc 25"/>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46" name="Group 13"/>
          <p:cNvGrpSpPr/>
          <p:nvPr/>
        </p:nvGrpSpPr>
        <p:grpSpPr>
          <a:xfrm>
            <a:off x="467544" y="575377"/>
            <a:ext cx="8164731" cy="463420"/>
            <a:chOff x="444499" y="1136780"/>
            <a:chExt cx="8164731" cy="463420"/>
          </a:xfrm>
        </p:grpSpPr>
        <p:cxnSp>
          <p:nvCxnSpPr>
            <p:cNvPr id="47"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Arc 47"/>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49" name="Groupe 48"/>
          <p:cNvGrpSpPr/>
          <p:nvPr/>
        </p:nvGrpSpPr>
        <p:grpSpPr>
          <a:xfrm>
            <a:off x="450180" y="42746"/>
            <a:ext cx="8050405" cy="577942"/>
            <a:chOff x="450180" y="42746"/>
            <a:chExt cx="8050405" cy="577942"/>
          </a:xfrm>
        </p:grpSpPr>
        <p:sp>
          <p:nvSpPr>
            <p:cNvPr id="50"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Modélisation</a:t>
              </a:r>
              <a:endParaRPr lang="fr-FR" sz="1700" dirty="0">
                <a:solidFill>
                  <a:schemeClr val="bg1">
                    <a:lumMod val="65000"/>
                  </a:schemeClr>
                </a:solidFill>
                <a:latin typeface="Agency FB" pitchFamily="34" charset="0"/>
                <a:ea typeface="+mj-ea"/>
                <a:cs typeface="+mj-cs"/>
              </a:endParaRPr>
            </a:p>
          </p:txBody>
        </p:sp>
        <p:sp>
          <p:nvSpPr>
            <p:cNvPr id="51"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ETL</a:t>
              </a:r>
              <a:endParaRPr lang="fr-FR" sz="1700" dirty="0">
                <a:solidFill>
                  <a:schemeClr val="bg1">
                    <a:lumMod val="65000"/>
                  </a:schemeClr>
                </a:solidFill>
                <a:latin typeface="Agency FB" pitchFamily="34" charset="0"/>
                <a:ea typeface="+mj-ea"/>
                <a:cs typeface="+mj-cs"/>
              </a:endParaRPr>
            </a:p>
            <a:p>
              <a:pPr>
                <a:spcBef>
                  <a:spcPct val="0"/>
                </a:spcBef>
              </a:pPr>
              <a:endParaRPr lang="fr-FR" sz="1700" dirty="0" smtClean="0">
                <a:solidFill>
                  <a:schemeClr val="bg1">
                    <a:lumMod val="65000"/>
                  </a:schemeClr>
                </a:solidFill>
                <a:latin typeface="Agency FB" pitchFamily="34" charset="0"/>
                <a:ea typeface="+mj-ea"/>
                <a:cs typeface="+mj-cs"/>
              </a:endParaRPr>
            </a:p>
          </p:txBody>
        </p:sp>
        <p:sp>
          <p:nvSpPr>
            <p:cNvPr id="52" name="Rectangle 7"/>
            <p:cNvSpPr txBox="1">
              <a:spLocks noChangeArrowheads="1"/>
            </p:cNvSpPr>
            <p:nvPr/>
          </p:nvSpPr>
          <p:spPr>
            <a:xfrm>
              <a:off x="450180" y="81355"/>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tx1"/>
                </a:solidFill>
                <a:effectLst/>
                <a:uLnTx/>
                <a:uFillTx/>
                <a:latin typeface="Agency FB" pitchFamily="34" charset="0"/>
                <a:ea typeface="+mj-ea"/>
                <a:cs typeface="+mj-cs"/>
              </a:endParaRPr>
            </a:p>
          </p:txBody>
        </p:sp>
        <p:sp>
          <p:nvSpPr>
            <p:cNvPr id="53" name="Freeform 5" descr="&lt;LOGICA_QUOTE_LEFT&gt;"/>
            <p:cNvSpPr>
              <a:spLocks/>
            </p:cNvSpPr>
            <p:nvPr/>
          </p:nvSpPr>
          <p:spPr bwMode="gray">
            <a:xfrm>
              <a:off x="2120390" y="42746"/>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4" name="Freeform 9" descr="&lt;LOGICA_QUOTE_RIGHT&gt;"/>
            <p:cNvSpPr>
              <a:spLocks/>
            </p:cNvSpPr>
            <p:nvPr/>
          </p:nvSpPr>
          <p:spPr bwMode="gray">
            <a:xfrm>
              <a:off x="3516258" y="42747"/>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5" name="Rectangle 7"/>
            <p:cNvSpPr txBox="1">
              <a:spLocks noChangeArrowheads="1"/>
            </p:cNvSpPr>
            <p:nvPr/>
          </p:nvSpPr>
          <p:spPr>
            <a:xfrm>
              <a:off x="2264615" y="73741"/>
              <a:ext cx="1542905" cy="451721"/>
            </a:xfrm>
            <a:prstGeom prst="rect">
              <a:avLst/>
            </a:prstGeom>
          </p:spPr>
          <p:txBody>
            <a:bodyPr vert="horz" lIns="0" tIns="0" rIns="0" bIns="0" rtlCol="0" anchor="ctr" anchorCtr="0">
              <a:noAutofit/>
            </a:bodyPr>
            <a:lstStyle/>
            <a:p>
              <a:pPr>
                <a:spcBef>
                  <a:spcPct val="0"/>
                </a:spcBef>
              </a:pPr>
              <a:r>
                <a:rPr lang="fr-FR" sz="1700" b="1" dirty="0" smtClean="0">
                  <a:latin typeface="Agency FB" pitchFamily="34" charset="0"/>
                  <a:ea typeface="+mj-ea"/>
                  <a:cs typeface="+mj-cs"/>
                </a:rPr>
                <a:t>Analyse du besoin</a:t>
              </a:r>
              <a:endParaRPr lang="fr-FR" sz="1700" b="1" dirty="0">
                <a:latin typeface="Agency FB" pitchFamily="34" charset="0"/>
                <a:ea typeface="+mj-ea"/>
                <a:cs typeface="+mj-cs"/>
              </a:endParaRPr>
            </a:p>
          </p:txBody>
        </p:sp>
        <p:sp>
          <p:nvSpPr>
            <p:cNvPr id="56" name="Rectangle 7"/>
            <p:cNvSpPr txBox="1">
              <a:spLocks noChangeArrowheads="1"/>
            </p:cNvSpPr>
            <p:nvPr/>
          </p:nvSpPr>
          <p:spPr>
            <a:xfrm>
              <a:off x="7593826" y="62133"/>
              <a:ext cx="906759" cy="448615"/>
            </a:xfrm>
            <a:prstGeom prst="rect">
              <a:avLst/>
            </a:prstGeom>
          </p:spPr>
          <p:txBody>
            <a:bodyPr vert="horz" lIns="0" tIns="0" rIns="0" bIns="0" rtlCol="0" anchor="ctr" anchorCtr="0">
              <a:normAutofit fontScale="92500" lnSpcReduction="10000"/>
            </a:bodyPr>
            <a:lstStyle/>
            <a:p>
              <a:pPr marR="0" lvl="0" indent="0" fontAlgn="auto">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Conclusion</a:t>
              </a:r>
            </a:p>
          </p:txBody>
        </p:sp>
        <p:sp>
          <p:nvSpPr>
            <p:cNvPr id="57" name="Rectangle 7"/>
            <p:cNvSpPr txBox="1">
              <a:spLocks noChangeArrowheads="1"/>
            </p:cNvSpPr>
            <p:nvPr/>
          </p:nvSpPr>
          <p:spPr>
            <a:xfrm>
              <a:off x="5224962" y="70792"/>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Restitution</a:t>
              </a:r>
              <a:endParaRPr lang="fr-FR" sz="1700" dirty="0">
                <a:solidFill>
                  <a:schemeClr val="bg1">
                    <a:lumMod val="65000"/>
                  </a:schemeClr>
                </a:solidFill>
                <a:latin typeface="Agency FB" pitchFamily="34" charset="0"/>
                <a:ea typeface="+mj-ea"/>
                <a:cs typeface="+mj-cs"/>
              </a:endParaRPr>
            </a:p>
          </p:txBody>
        </p:sp>
        <p:sp>
          <p:nvSpPr>
            <p:cNvPr id="58" name="Rectangle 7"/>
            <p:cNvSpPr txBox="1">
              <a:spLocks noChangeArrowheads="1"/>
            </p:cNvSpPr>
            <p:nvPr/>
          </p:nvSpPr>
          <p:spPr>
            <a:xfrm>
              <a:off x="6168416" y="71541"/>
              <a:ext cx="1542905" cy="451721"/>
            </a:xfrm>
            <a:prstGeom prst="rect">
              <a:avLst/>
            </a:prstGeom>
          </p:spPr>
          <p:txBody>
            <a:bodyPr vert="horz" lIns="0" tIns="0" rIns="0" bIns="0" rtlCol="0" anchor="ctr" anchorCtr="0">
              <a:noAutofit/>
            </a:bodyPr>
            <a:lstStyle/>
            <a:p>
              <a:pPr algn="ctr">
                <a:spcBef>
                  <a:spcPct val="0"/>
                </a:spcBef>
              </a:pPr>
              <a:r>
                <a:rPr lang="fr-FR" sz="1700" dirty="0" err="1" smtClean="0">
                  <a:solidFill>
                    <a:schemeClr val="bg1">
                      <a:lumMod val="65000"/>
                    </a:schemeClr>
                  </a:solidFill>
                  <a:latin typeface="Agency FB" pitchFamily="34" charset="0"/>
                  <a:ea typeface="+mj-ea"/>
                  <a:cs typeface="+mj-cs"/>
                </a:rPr>
                <a:t>Reporting</a:t>
              </a:r>
              <a:endParaRPr lang="fr-FR" sz="1700" dirty="0">
                <a:solidFill>
                  <a:schemeClr val="bg1">
                    <a:lumMod val="65000"/>
                  </a:schemeClr>
                </a:solidFill>
                <a:latin typeface="Agency FB" pitchFamily="34" charset="0"/>
                <a:ea typeface="+mj-ea"/>
                <a:cs typeface="+mj-cs"/>
              </a:endParaRPr>
            </a:p>
          </p:txBody>
        </p:sp>
      </p:grpSp>
      <p:sp>
        <p:nvSpPr>
          <p:cNvPr id="60" name="Rectangle 7"/>
          <p:cNvSpPr txBox="1">
            <a:spLocks noChangeArrowheads="1"/>
          </p:cNvSpPr>
          <p:nvPr/>
        </p:nvSpPr>
        <p:spPr>
          <a:xfrm>
            <a:off x="990967" y="721163"/>
            <a:ext cx="1302622"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latin typeface="Agency FB" pitchFamily="34" charset="0"/>
                <a:ea typeface="+mj-ea"/>
                <a:cs typeface="+mj-cs"/>
              </a:rPr>
              <a:t>Etude de l’existant </a:t>
            </a:r>
          </a:p>
        </p:txBody>
      </p:sp>
      <p:sp>
        <p:nvSpPr>
          <p:cNvPr id="63" name="Freeform 9" descr="&lt;LOGICA_QUOTE_RIGHT&gt;"/>
          <p:cNvSpPr>
            <a:spLocks/>
          </p:cNvSpPr>
          <p:nvPr/>
        </p:nvSpPr>
        <p:spPr bwMode="gray">
          <a:xfrm>
            <a:off x="2120389" y="661281"/>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4" name="Freeform 5" descr="&lt;LOGICA_QUOTE_LEFT&gt;"/>
          <p:cNvSpPr>
            <a:spLocks/>
          </p:cNvSpPr>
          <p:nvPr/>
        </p:nvSpPr>
        <p:spPr bwMode="gray">
          <a:xfrm>
            <a:off x="825410" y="661281"/>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8" name="Rectangle 7"/>
          <p:cNvSpPr txBox="1">
            <a:spLocks noChangeArrowheads="1"/>
          </p:cNvSpPr>
          <p:nvPr/>
        </p:nvSpPr>
        <p:spPr>
          <a:xfrm>
            <a:off x="2519203" y="721163"/>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75000"/>
                  </a:schemeClr>
                </a:solidFill>
                <a:latin typeface="Agency FB" pitchFamily="34" charset="0"/>
                <a:ea typeface="+mj-ea"/>
                <a:cs typeface="+mj-cs"/>
              </a:rPr>
              <a:t>Solution proposée</a:t>
            </a:r>
          </a:p>
        </p:txBody>
      </p:sp>
      <p:sp>
        <p:nvSpPr>
          <p:cNvPr id="34" name="Rectangle 7"/>
          <p:cNvSpPr txBox="1">
            <a:spLocks noChangeArrowheads="1"/>
          </p:cNvSpPr>
          <p:nvPr/>
        </p:nvSpPr>
        <p:spPr>
          <a:xfrm>
            <a:off x="3826102" y="737736"/>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75000"/>
                  </a:schemeClr>
                </a:solidFill>
                <a:latin typeface="Agency FB" pitchFamily="34" charset="0"/>
                <a:ea typeface="+mj-ea"/>
                <a:cs typeface="+mj-cs"/>
              </a:rPr>
              <a:t>Cadrage fonctionnel</a:t>
            </a:r>
          </a:p>
        </p:txBody>
      </p:sp>
      <p:sp>
        <p:nvSpPr>
          <p:cNvPr id="44" name="TextBox 31"/>
          <p:cNvSpPr txBox="1"/>
          <p:nvPr/>
        </p:nvSpPr>
        <p:spPr>
          <a:xfrm>
            <a:off x="3322133" y="3241183"/>
            <a:ext cx="5692566" cy="129266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Wingdings" panose="05000000000000000000" pitchFamily="2" charset="2"/>
              <a:buChar char="q"/>
            </a:pPr>
            <a:r>
              <a:rPr lang="fr-FR" sz="2000" dirty="0" smtClean="0"/>
              <a:t>Gestion manuelle  du </a:t>
            </a:r>
            <a:r>
              <a:rPr lang="fr-FR" sz="2000" dirty="0"/>
              <a:t>budget de fonctionnement </a:t>
            </a:r>
            <a:r>
              <a:rPr lang="fr-FR" sz="2000" dirty="0" smtClean="0"/>
              <a:t>et des immobilisations </a:t>
            </a:r>
          </a:p>
          <a:p>
            <a:endParaRPr lang="fr-FR" dirty="0"/>
          </a:p>
          <a:p>
            <a:pPr marL="285750" indent="-285750">
              <a:buFont typeface="Wingdings" panose="05000000000000000000" pitchFamily="2" charset="2"/>
              <a:buChar char="q"/>
            </a:pPr>
            <a:r>
              <a:rPr lang="fr-FR" sz="2000" dirty="0" smtClean="0"/>
              <a:t>Gestion manuelle </a:t>
            </a:r>
            <a:r>
              <a:rPr lang="fr-FR" sz="2000" dirty="0"/>
              <a:t>des factures fournisseurs</a:t>
            </a:r>
          </a:p>
        </p:txBody>
      </p:sp>
      <p:sp>
        <p:nvSpPr>
          <p:cNvPr id="45" name="Flèche droite 44"/>
          <p:cNvSpPr/>
          <p:nvPr/>
        </p:nvSpPr>
        <p:spPr>
          <a:xfrm>
            <a:off x="437264" y="3512997"/>
            <a:ext cx="2708389" cy="1008934"/>
          </a:xfrm>
          <a:prstGeom prst="rightArrow">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fr-FR" sz="2400" dirty="0" smtClean="0">
                <a:solidFill>
                  <a:schemeClr val="tx2"/>
                </a:solidFill>
              </a:rPr>
              <a:t>Existant</a:t>
            </a:r>
            <a:endParaRPr lang="fr-FR" dirty="0">
              <a:solidFill>
                <a:schemeClr val="tx2"/>
              </a:solidFill>
            </a:endParaRPr>
          </a:p>
        </p:txBody>
      </p:sp>
      <p:sp>
        <p:nvSpPr>
          <p:cNvPr id="65" name="Rectangle à coins arrondis 64"/>
          <p:cNvSpPr/>
          <p:nvPr/>
        </p:nvSpPr>
        <p:spPr>
          <a:xfrm>
            <a:off x="368601" y="3474968"/>
            <a:ext cx="3125209" cy="64807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2400" dirty="0" smtClean="0">
                <a:ln w="0"/>
                <a:solidFill>
                  <a:schemeClr val="accent1"/>
                </a:solidFill>
                <a:effectLst>
                  <a:outerShdw blurRad="38100" dist="25400" dir="5400000" algn="ctr" rotWithShape="0">
                    <a:srgbClr val="6E747A">
                      <a:alpha val="43000"/>
                    </a:srgbClr>
                  </a:outerShdw>
                </a:effectLst>
              </a:rPr>
              <a:t>Traitement comptable</a:t>
            </a:r>
            <a:endParaRPr lang="fr-FR" sz="2400" dirty="0">
              <a:ln w="0"/>
              <a:solidFill>
                <a:schemeClr val="accent1"/>
              </a:solidFill>
              <a:effectLst>
                <a:outerShdw blurRad="38100" dist="25400" dir="5400000" algn="ctr" rotWithShape="0">
                  <a:srgbClr val="6E747A">
                    <a:alpha val="43000"/>
                  </a:srgbClr>
                </a:outerShdw>
              </a:effectLst>
            </a:endParaRPr>
          </a:p>
        </p:txBody>
      </p:sp>
      <p:sp>
        <p:nvSpPr>
          <p:cNvPr id="66" name="Rectangle à coins arrondis 65"/>
          <p:cNvSpPr/>
          <p:nvPr/>
        </p:nvSpPr>
        <p:spPr>
          <a:xfrm>
            <a:off x="5134921" y="3479682"/>
            <a:ext cx="3125209" cy="64807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2400" dirty="0" smtClean="0">
                <a:ln w="0"/>
                <a:solidFill>
                  <a:schemeClr val="accent1"/>
                </a:solidFill>
                <a:effectLst>
                  <a:outerShdw blurRad="38100" dist="25400" dir="5400000" algn="ctr" rotWithShape="0">
                    <a:srgbClr val="6E747A">
                      <a:alpha val="43000"/>
                    </a:srgbClr>
                  </a:outerShdw>
                </a:effectLst>
              </a:rPr>
              <a:t>Contrôle comptable</a:t>
            </a:r>
            <a:endParaRPr lang="fr-FR" sz="24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xmlns="" val="252695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p:cTn id="7" dur="1000" fill="hold"/>
                                        <p:tgtEl>
                                          <p:spTgt spid="63"/>
                                        </p:tgtEl>
                                        <p:attrNameLst>
                                          <p:attrName>ppt_w</p:attrName>
                                        </p:attrNameLst>
                                      </p:cBhvr>
                                      <p:tavLst>
                                        <p:tav tm="0" fmla="#ppt_w*sin(2.5*pi*$)">
                                          <p:val>
                                            <p:fltVal val="0"/>
                                          </p:val>
                                        </p:tav>
                                        <p:tav tm="100000">
                                          <p:val>
                                            <p:fltVal val="1"/>
                                          </p:val>
                                        </p:tav>
                                      </p:tavLst>
                                    </p:anim>
                                    <p:anim calcmode="lin" valueType="num">
                                      <p:cBhvr>
                                        <p:cTn id="8" dur="1000" fill="hold"/>
                                        <p:tgtEl>
                                          <p:spTgt spid="63"/>
                                        </p:tgtEl>
                                        <p:attrNameLst>
                                          <p:attrName>ppt_h</p:attrName>
                                        </p:attrNameLst>
                                      </p:cBhvr>
                                      <p:tavLst>
                                        <p:tav tm="0">
                                          <p:val>
                                            <p:strVal val="#ppt_h"/>
                                          </p:val>
                                        </p:tav>
                                        <p:tav tm="100000">
                                          <p:val>
                                            <p:strVal val="#ppt_h"/>
                                          </p:val>
                                        </p:tav>
                                      </p:tavLst>
                                    </p:anim>
                                  </p:childTnLst>
                                </p:cTn>
                              </p:par>
                              <p:par>
                                <p:cTn id="9" presetID="19" presetClass="entr" presetSubtype="10"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cBhvr>
                                        <p:cTn id="11" dur="1000" fill="hold"/>
                                        <p:tgtEl>
                                          <p:spTgt spid="64"/>
                                        </p:tgtEl>
                                        <p:attrNameLst>
                                          <p:attrName>ppt_w</p:attrName>
                                        </p:attrNameLst>
                                      </p:cBhvr>
                                      <p:tavLst>
                                        <p:tav tm="0" fmla="#ppt_w*sin(2.5*pi*$)">
                                          <p:val>
                                            <p:fltVal val="0"/>
                                          </p:val>
                                        </p:tav>
                                        <p:tav tm="100000">
                                          <p:val>
                                            <p:fltVal val="1"/>
                                          </p:val>
                                        </p:tav>
                                      </p:tavLst>
                                    </p:anim>
                                    <p:anim calcmode="lin" valueType="num">
                                      <p:cBhvr>
                                        <p:cTn id="12" dur="1000" fill="hold"/>
                                        <p:tgtEl>
                                          <p:spTgt spid="64"/>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528" fill="hold" grpId="0" nodeType="clickEffect">
                                  <p:stCondLst>
                                    <p:cond delay="0"/>
                                  </p:stCondLst>
                                  <p:childTnLst>
                                    <p:set>
                                      <p:cBhvr>
                                        <p:cTn id="16" dur="1" fill="hold">
                                          <p:stCondLst>
                                            <p:cond delay="0"/>
                                          </p:stCondLst>
                                        </p:cTn>
                                        <p:tgtEl>
                                          <p:spTgt spid="65"/>
                                        </p:tgtEl>
                                        <p:attrNameLst>
                                          <p:attrName>style.visibility</p:attrName>
                                        </p:attrNameLst>
                                      </p:cBhvr>
                                      <p:to>
                                        <p:strVal val="visible"/>
                                      </p:to>
                                    </p:set>
                                    <p:anim calcmode="lin" valueType="num">
                                      <p:cBhvr>
                                        <p:cTn id="17" dur="500" fill="hold"/>
                                        <p:tgtEl>
                                          <p:spTgt spid="65"/>
                                        </p:tgtEl>
                                        <p:attrNameLst>
                                          <p:attrName>ppt_w</p:attrName>
                                        </p:attrNameLst>
                                      </p:cBhvr>
                                      <p:tavLst>
                                        <p:tav tm="0">
                                          <p:val>
                                            <p:fltVal val="0"/>
                                          </p:val>
                                        </p:tav>
                                        <p:tav tm="100000">
                                          <p:val>
                                            <p:strVal val="#ppt_w"/>
                                          </p:val>
                                        </p:tav>
                                      </p:tavLst>
                                    </p:anim>
                                    <p:anim calcmode="lin" valueType="num">
                                      <p:cBhvr>
                                        <p:cTn id="18" dur="500" fill="hold"/>
                                        <p:tgtEl>
                                          <p:spTgt spid="65"/>
                                        </p:tgtEl>
                                        <p:attrNameLst>
                                          <p:attrName>ppt_h</p:attrName>
                                        </p:attrNameLst>
                                      </p:cBhvr>
                                      <p:tavLst>
                                        <p:tav tm="0">
                                          <p:val>
                                            <p:fltVal val="0"/>
                                          </p:val>
                                        </p:tav>
                                        <p:tav tm="100000">
                                          <p:val>
                                            <p:strVal val="#ppt_h"/>
                                          </p:val>
                                        </p:tav>
                                      </p:tavLst>
                                    </p:anim>
                                    <p:animEffect transition="in" filter="fade">
                                      <p:cBhvr>
                                        <p:cTn id="19" dur="500"/>
                                        <p:tgtEl>
                                          <p:spTgt spid="65"/>
                                        </p:tgtEl>
                                      </p:cBhvr>
                                    </p:animEffect>
                                    <p:anim calcmode="lin" valueType="num">
                                      <p:cBhvr>
                                        <p:cTn id="20" dur="500" fill="hold"/>
                                        <p:tgtEl>
                                          <p:spTgt spid="65"/>
                                        </p:tgtEl>
                                        <p:attrNameLst>
                                          <p:attrName>ppt_x</p:attrName>
                                        </p:attrNameLst>
                                      </p:cBhvr>
                                      <p:tavLst>
                                        <p:tav tm="0">
                                          <p:val>
                                            <p:fltVal val="0.5"/>
                                          </p:val>
                                        </p:tav>
                                        <p:tav tm="100000">
                                          <p:val>
                                            <p:strVal val="#ppt_x"/>
                                          </p:val>
                                        </p:tav>
                                      </p:tavLst>
                                    </p:anim>
                                    <p:anim calcmode="lin" valueType="num">
                                      <p:cBhvr>
                                        <p:cTn id="21" dur="500" fill="hold"/>
                                        <p:tgtEl>
                                          <p:spTgt spid="65"/>
                                        </p:tgtEl>
                                        <p:attrNameLst>
                                          <p:attrName>ppt_y</p:attrName>
                                        </p:attrNameLst>
                                      </p:cBhvr>
                                      <p:tavLst>
                                        <p:tav tm="0">
                                          <p:val>
                                            <p:fltVal val="0.5"/>
                                          </p:val>
                                        </p:tav>
                                        <p:tav tm="100000">
                                          <p:val>
                                            <p:strVal val="#ppt_y"/>
                                          </p:val>
                                        </p:tav>
                                      </p:tavLst>
                                    </p:anim>
                                  </p:childTnLst>
                                </p:cTn>
                              </p:par>
                            </p:childTnLst>
                          </p:cTn>
                        </p:par>
                        <p:par>
                          <p:cTn id="22" fill="hold">
                            <p:stCondLst>
                              <p:cond delay="500"/>
                            </p:stCondLst>
                            <p:childTnLst>
                              <p:par>
                                <p:cTn id="23" presetID="53" presetClass="entr" presetSubtype="528" fill="hold" grpId="0" nodeType="afterEffect">
                                  <p:stCondLst>
                                    <p:cond delay="0"/>
                                  </p:stCondLst>
                                  <p:childTnLst>
                                    <p:set>
                                      <p:cBhvr>
                                        <p:cTn id="24" dur="1" fill="hold">
                                          <p:stCondLst>
                                            <p:cond delay="0"/>
                                          </p:stCondLst>
                                        </p:cTn>
                                        <p:tgtEl>
                                          <p:spTgt spid="66"/>
                                        </p:tgtEl>
                                        <p:attrNameLst>
                                          <p:attrName>style.visibility</p:attrName>
                                        </p:attrNameLst>
                                      </p:cBhvr>
                                      <p:to>
                                        <p:strVal val="visible"/>
                                      </p:to>
                                    </p:set>
                                    <p:anim calcmode="lin" valueType="num">
                                      <p:cBhvr>
                                        <p:cTn id="25" dur="500" fill="hold"/>
                                        <p:tgtEl>
                                          <p:spTgt spid="66"/>
                                        </p:tgtEl>
                                        <p:attrNameLst>
                                          <p:attrName>ppt_w</p:attrName>
                                        </p:attrNameLst>
                                      </p:cBhvr>
                                      <p:tavLst>
                                        <p:tav tm="0">
                                          <p:val>
                                            <p:fltVal val="0"/>
                                          </p:val>
                                        </p:tav>
                                        <p:tav tm="100000">
                                          <p:val>
                                            <p:strVal val="#ppt_w"/>
                                          </p:val>
                                        </p:tav>
                                      </p:tavLst>
                                    </p:anim>
                                    <p:anim calcmode="lin" valueType="num">
                                      <p:cBhvr>
                                        <p:cTn id="26" dur="500" fill="hold"/>
                                        <p:tgtEl>
                                          <p:spTgt spid="66"/>
                                        </p:tgtEl>
                                        <p:attrNameLst>
                                          <p:attrName>ppt_h</p:attrName>
                                        </p:attrNameLst>
                                      </p:cBhvr>
                                      <p:tavLst>
                                        <p:tav tm="0">
                                          <p:val>
                                            <p:fltVal val="0"/>
                                          </p:val>
                                        </p:tav>
                                        <p:tav tm="100000">
                                          <p:val>
                                            <p:strVal val="#ppt_h"/>
                                          </p:val>
                                        </p:tav>
                                      </p:tavLst>
                                    </p:anim>
                                    <p:animEffect transition="in" filter="fade">
                                      <p:cBhvr>
                                        <p:cTn id="27" dur="500"/>
                                        <p:tgtEl>
                                          <p:spTgt spid="66"/>
                                        </p:tgtEl>
                                      </p:cBhvr>
                                    </p:animEffect>
                                    <p:anim calcmode="lin" valueType="num">
                                      <p:cBhvr>
                                        <p:cTn id="28" dur="500" fill="hold"/>
                                        <p:tgtEl>
                                          <p:spTgt spid="66"/>
                                        </p:tgtEl>
                                        <p:attrNameLst>
                                          <p:attrName>ppt_x</p:attrName>
                                        </p:attrNameLst>
                                      </p:cBhvr>
                                      <p:tavLst>
                                        <p:tav tm="0">
                                          <p:val>
                                            <p:fltVal val="0.5"/>
                                          </p:val>
                                        </p:tav>
                                        <p:tav tm="100000">
                                          <p:val>
                                            <p:strVal val="#ppt_x"/>
                                          </p:val>
                                        </p:tav>
                                      </p:tavLst>
                                    </p:anim>
                                    <p:anim calcmode="lin" valueType="num">
                                      <p:cBhvr>
                                        <p:cTn id="29" dur="500" fill="hold"/>
                                        <p:tgtEl>
                                          <p:spTgt spid="66"/>
                                        </p:tgtEl>
                                        <p:attrNameLst>
                                          <p:attrName>ppt_y</p:attrName>
                                        </p:attrNameLst>
                                      </p:cBhvr>
                                      <p:tavLst>
                                        <p:tav tm="0">
                                          <p:val>
                                            <p:fltVal val="0.5"/>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grpId="1" nodeType="clickEffect">
                                  <p:stCondLst>
                                    <p:cond delay="0"/>
                                  </p:stCondLst>
                                  <p:childTnLst>
                                    <p:animMotion origin="layout" path="M -1.11111E-6 4.81481E-6 L 0.27483 -0.27825 " pathEditMode="relative" rAng="0" ptsTypes="AA">
                                      <p:cBhvr>
                                        <p:cTn id="33" dur="2000" fill="hold"/>
                                        <p:tgtEl>
                                          <p:spTgt spid="65"/>
                                        </p:tgtEl>
                                        <p:attrNameLst>
                                          <p:attrName>ppt_x</p:attrName>
                                          <p:attrName>ppt_y</p:attrName>
                                        </p:attrNameLst>
                                      </p:cBhvr>
                                      <p:rCtr x="13733" y="-13912"/>
                                    </p:animMotion>
                                  </p:childTnLst>
                                </p:cTn>
                              </p:par>
                              <p:par>
                                <p:cTn id="34" presetID="16" presetClass="exit" presetSubtype="21" fill="hold" grpId="1" nodeType="withEffect">
                                  <p:stCondLst>
                                    <p:cond delay="0"/>
                                  </p:stCondLst>
                                  <p:childTnLst>
                                    <p:animEffect transition="out" filter="barn(inVertical)">
                                      <p:cBhvr>
                                        <p:cTn id="35" dur="500"/>
                                        <p:tgtEl>
                                          <p:spTgt spid="66"/>
                                        </p:tgtEl>
                                      </p:cBhvr>
                                    </p:animEffect>
                                    <p:set>
                                      <p:cBhvr>
                                        <p:cTn id="36" dur="1" fill="hold">
                                          <p:stCondLst>
                                            <p:cond delay="499"/>
                                          </p:stCondLst>
                                        </p:cTn>
                                        <p:tgtEl>
                                          <p:spTgt spid="66"/>
                                        </p:tgtEl>
                                        <p:attrNameLst>
                                          <p:attrName>style.visibility</p:attrName>
                                        </p:attrNameLst>
                                      </p:cBhvr>
                                      <p:to>
                                        <p:strVal val="hidden"/>
                                      </p:to>
                                    </p:set>
                                  </p:childTnLst>
                                </p:cTn>
                              </p:par>
                            </p:childTnLst>
                          </p:cTn>
                        </p:par>
                        <p:par>
                          <p:cTn id="37" fill="hold">
                            <p:stCondLst>
                              <p:cond delay="2000"/>
                            </p:stCondLst>
                            <p:childTnLst>
                              <p:par>
                                <p:cTn id="38" presetID="2" presetClass="entr" presetSubtype="8" fill="hold" grpId="0" nodeType="afterEffect">
                                  <p:stCondLst>
                                    <p:cond delay="0"/>
                                  </p:stCondLst>
                                  <p:childTnLst>
                                    <p:set>
                                      <p:cBhvr>
                                        <p:cTn id="39" dur="1" fill="hold">
                                          <p:stCondLst>
                                            <p:cond delay="0"/>
                                          </p:stCondLst>
                                        </p:cTn>
                                        <p:tgtEl>
                                          <p:spTgt spid="45"/>
                                        </p:tgtEl>
                                        <p:attrNameLst>
                                          <p:attrName>style.visibility</p:attrName>
                                        </p:attrNameLst>
                                      </p:cBhvr>
                                      <p:to>
                                        <p:strVal val="visible"/>
                                      </p:to>
                                    </p:set>
                                    <p:anim calcmode="lin" valueType="num">
                                      <p:cBhvr additive="base">
                                        <p:cTn id="40" dur="500" fill="hold"/>
                                        <p:tgtEl>
                                          <p:spTgt spid="45"/>
                                        </p:tgtEl>
                                        <p:attrNameLst>
                                          <p:attrName>ppt_x</p:attrName>
                                        </p:attrNameLst>
                                      </p:cBhvr>
                                      <p:tavLst>
                                        <p:tav tm="0">
                                          <p:val>
                                            <p:strVal val="0-#ppt_w/2"/>
                                          </p:val>
                                        </p:tav>
                                        <p:tav tm="100000">
                                          <p:val>
                                            <p:strVal val="#ppt_x"/>
                                          </p:val>
                                        </p:tav>
                                      </p:tavLst>
                                    </p:anim>
                                    <p:anim calcmode="lin" valueType="num">
                                      <p:cBhvr additive="base">
                                        <p:cTn id="41" dur="500" fill="hold"/>
                                        <p:tgtEl>
                                          <p:spTgt spid="45"/>
                                        </p:tgtEl>
                                        <p:attrNameLst>
                                          <p:attrName>ppt_y</p:attrName>
                                        </p:attrNameLst>
                                      </p:cBhvr>
                                      <p:tavLst>
                                        <p:tav tm="0">
                                          <p:val>
                                            <p:strVal val="#ppt_y"/>
                                          </p:val>
                                        </p:tav>
                                        <p:tav tm="100000">
                                          <p:val>
                                            <p:strVal val="#ppt_y"/>
                                          </p:val>
                                        </p:tav>
                                      </p:tavLst>
                                    </p:anim>
                                  </p:childTnLst>
                                </p:cTn>
                              </p:par>
                            </p:childTnLst>
                          </p:cTn>
                        </p:par>
                        <p:par>
                          <p:cTn id="42" fill="hold">
                            <p:stCondLst>
                              <p:cond delay="2500"/>
                            </p:stCondLst>
                            <p:childTnLst>
                              <p:par>
                                <p:cTn id="43" presetID="22" presetClass="entr" presetSubtype="4" fill="hold" grpId="0" nodeType="after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wipe(down)">
                                      <p:cBhvr>
                                        <p:cTn id="45" dur="500"/>
                                        <p:tgtEl>
                                          <p:spTgt spid="44"/>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xit" presetSubtype="2" fill="hold" grpId="1" nodeType="clickEffect">
                                  <p:stCondLst>
                                    <p:cond delay="0"/>
                                  </p:stCondLst>
                                  <p:childTnLst>
                                    <p:anim calcmode="lin" valueType="num">
                                      <p:cBhvr additive="base">
                                        <p:cTn id="49" dur="500"/>
                                        <p:tgtEl>
                                          <p:spTgt spid="45"/>
                                        </p:tgtEl>
                                        <p:attrNameLst>
                                          <p:attrName>ppt_x</p:attrName>
                                        </p:attrNameLst>
                                      </p:cBhvr>
                                      <p:tavLst>
                                        <p:tav tm="0">
                                          <p:val>
                                            <p:strVal val="ppt_x"/>
                                          </p:val>
                                        </p:tav>
                                        <p:tav tm="100000">
                                          <p:val>
                                            <p:strVal val="1+ppt_w/2"/>
                                          </p:val>
                                        </p:tav>
                                      </p:tavLst>
                                    </p:anim>
                                    <p:anim calcmode="lin" valueType="num">
                                      <p:cBhvr additive="base">
                                        <p:cTn id="50" dur="500"/>
                                        <p:tgtEl>
                                          <p:spTgt spid="45"/>
                                        </p:tgtEl>
                                        <p:attrNameLst>
                                          <p:attrName>ppt_y</p:attrName>
                                        </p:attrNameLst>
                                      </p:cBhvr>
                                      <p:tavLst>
                                        <p:tav tm="0">
                                          <p:val>
                                            <p:strVal val="ppt_y"/>
                                          </p:val>
                                        </p:tav>
                                        <p:tav tm="100000">
                                          <p:val>
                                            <p:strVal val="ppt_y"/>
                                          </p:val>
                                        </p:tav>
                                      </p:tavLst>
                                    </p:anim>
                                    <p:set>
                                      <p:cBhvr>
                                        <p:cTn id="51" dur="1" fill="hold">
                                          <p:stCondLst>
                                            <p:cond delay="499"/>
                                          </p:stCondLst>
                                        </p:cTn>
                                        <p:tgtEl>
                                          <p:spTgt spid="45"/>
                                        </p:tgtEl>
                                        <p:attrNameLst>
                                          <p:attrName>style.visibility</p:attrName>
                                        </p:attrNameLst>
                                      </p:cBhvr>
                                      <p:to>
                                        <p:strVal val="hidden"/>
                                      </p:to>
                                    </p:set>
                                  </p:childTnLst>
                                </p:cTn>
                              </p:par>
                              <p:par>
                                <p:cTn id="52" presetID="2" presetClass="exit" presetSubtype="2" fill="hold" grpId="1" nodeType="withEffect">
                                  <p:stCondLst>
                                    <p:cond delay="0"/>
                                  </p:stCondLst>
                                  <p:childTnLst>
                                    <p:anim calcmode="lin" valueType="num">
                                      <p:cBhvr additive="base">
                                        <p:cTn id="53" dur="500"/>
                                        <p:tgtEl>
                                          <p:spTgt spid="44"/>
                                        </p:tgtEl>
                                        <p:attrNameLst>
                                          <p:attrName>ppt_x</p:attrName>
                                        </p:attrNameLst>
                                      </p:cBhvr>
                                      <p:tavLst>
                                        <p:tav tm="0">
                                          <p:val>
                                            <p:strVal val="ppt_x"/>
                                          </p:val>
                                        </p:tav>
                                        <p:tav tm="100000">
                                          <p:val>
                                            <p:strVal val="1+ppt_w/2"/>
                                          </p:val>
                                        </p:tav>
                                      </p:tavLst>
                                    </p:anim>
                                    <p:anim calcmode="lin" valueType="num">
                                      <p:cBhvr additive="base">
                                        <p:cTn id="54" dur="500"/>
                                        <p:tgtEl>
                                          <p:spTgt spid="44"/>
                                        </p:tgtEl>
                                        <p:attrNameLst>
                                          <p:attrName>ppt_y</p:attrName>
                                        </p:attrNameLst>
                                      </p:cBhvr>
                                      <p:tavLst>
                                        <p:tav tm="0">
                                          <p:val>
                                            <p:strVal val="ppt_y"/>
                                          </p:val>
                                        </p:tav>
                                        <p:tav tm="100000">
                                          <p:val>
                                            <p:strVal val="ppt_y"/>
                                          </p:val>
                                        </p:tav>
                                      </p:tavLst>
                                    </p:anim>
                                    <p:set>
                                      <p:cBhvr>
                                        <p:cTn id="55" dur="1" fill="hold">
                                          <p:stCondLst>
                                            <p:cond delay="499"/>
                                          </p:stCondLst>
                                        </p:cTn>
                                        <p:tgtEl>
                                          <p:spTgt spid="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44" grpId="0" animBg="1"/>
      <p:bldP spid="44" grpId="1" animBg="1"/>
      <p:bldP spid="45" grpId="0" animBg="1"/>
      <p:bldP spid="45" grpId="1" animBg="1"/>
      <p:bldP spid="65" grpId="0" animBg="1"/>
      <p:bldP spid="65" grpId="1" animBg="1"/>
      <p:bldP spid="66" grpId="0" animBg="1"/>
      <p:bldP spid="66" grpId="1" animBg="1"/>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17051</TotalTime>
  <Words>1409</Words>
  <Application>Microsoft Office PowerPoint</Application>
  <PresentationFormat>On-screen Show (4:3)</PresentationFormat>
  <Paragraphs>520</Paragraphs>
  <Slides>33</Slides>
  <Notes>20</Notes>
  <HiddenSlides>0</HiddenSlides>
  <MMClips>0</MMClips>
  <ScaleCrop>false</ScaleCrop>
  <HeadingPairs>
    <vt:vector size="4" baseType="variant">
      <vt:variant>
        <vt:lpstr>Theme</vt:lpstr>
      </vt:variant>
      <vt:variant>
        <vt:i4>2</vt:i4>
      </vt:variant>
      <vt:variant>
        <vt:lpstr>Slide Titles</vt:lpstr>
      </vt:variant>
      <vt:variant>
        <vt:i4>33</vt:i4>
      </vt:variant>
    </vt:vector>
  </HeadingPairs>
  <TitlesOfParts>
    <vt:vector size="35" baseType="lpstr">
      <vt:lpstr>Thème Office</vt:lpstr>
      <vt:lpstr>1_Thème Office</vt:lpstr>
      <vt:lpstr>Soutenance de projet de fin d’études Sous thème :</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Soutenance de projet de fin d’études Sous thème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ANASS</dc:creator>
  <cp:lastModifiedBy>Abdessamad SABRI (asabri031416)</cp:lastModifiedBy>
  <cp:revision>740</cp:revision>
  <dcterms:created xsi:type="dcterms:W3CDTF">2013-05-07T07:22:24Z</dcterms:created>
  <dcterms:modified xsi:type="dcterms:W3CDTF">2016-08-29T15:45:46Z</dcterms:modified>
</cp:coreProperties>
</file>